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61" r:id="rId9"/>
    <p:sldId id="271" r:id="rId10"/>
    <p:sldId id="270" r:id="rId11"/>
    <p:sldId id="272" r:id="rId12"/>
    <p:sldId id="273" r:id="rId13"/>
    <p:sldId id="274" r:id="rId1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86CF9-99E8-4486-91C0-7C73403E99C0}" v="132" dt="2023-09-06T18:57:43.731"/>
    <p1510:client id="{5FC3215A-3A03-4EF8-BDA4-ECA29ADF8E1C}" v="1127" dt="2023-09-06T18:07:06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027" autoAdjust="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yrne" userId="87454490bf12ec53" providerId="LiveId" clId="{9D38CE8F-E5C9-466D-889A-389711D7F866}"/>
    <pc:docChg chg="undo custSel modSld">
      <pc:chgData name="Alex Byrne" userId="87454490bf12ec53" providerId="LiveId" clId="{9D38CE8F-E5C9-466D-889A-389711D7F866}" dt="2021-09-28T13:11:10.432" v="217" actId="20577"/>
      <pc:docMkLst>
        <pc:docMk/>
      </pc:docMkLst>
      <pc:sldChg chg="modNotesTx">
        <pc:chgData name="Alex Byrne" userId="87454490bf12ec53" providerId="LiveId" clId="{9D38CE8F-E5C9-466D-889A-389711D7F866}" dt="2021-09-28T13:11:10.432" v="217" actId="20577"/>
        <pc:sldMkLst>
          <pc:docMk/>
          <pc:sldMk cId="1890809761" sldId="256"/>
        </pc:sldMkLst>
      </pc:sldChg>
      <pc:sldChg chg="modSp mod modAnim">
        <pc:chgData name="Alex Byrne" userId="87454490bf12ec53" providerId="LiveId" clId="{9D38CE8F-E5C9-466D-889A-389711D7F866}" dt="2021-09-28T12:57:27.833" v="113" actId="1035"/>
        <pc:sldMkLst>
          <pc:docMk/>
          <pc:sldMk cId="358525232" sldId="258"/>
        </pc:sldMkLst>
        <pc:spChg chg="mod">
          <ac:chgData name="Alex Byrne" userId="87454490bf12ec53" providerId="LiveId" clId="{9D38CE8F-E5C9-466D-889A-389711D7F866}" dt="2021-09-28T12:57:27.833" v="113" actId="1035"/>
          <ac:spMkLst>
            <pc:docMk/>
            <pc:sldMk cId="358525232" sldId="258"/>
            <ac:spMk id="3" creationId="{32B8D721-B2BE-40CB-BB26-AF21EC2AE2BB}"/>
          </ac:spMkLst>
        </pc:spChg>
        <pc:picChg chg="mod">
          <ac:chgData name="Alex Byrne" userId="87454490bf12ec53" providerId="LiveId" clId="{9D38CE8F-E5C9-466D-889A-389711D7F866}" dt="2021-09-28T12:52:40.894" v="97" actId="1038"/>
          <ac:picMkLst>
            <pc:docMk/>
            <pc:sldMk cId="358525232" sldId="258"/>
            <ac:picMk id="1026" creationId="{384D0E30-BD6E-47B2-9660-95D960D590DE}"/>
          </ac:picMkLst>
        </pc:picChg>
      </pc:sldChg>
      <pc:sldChg chg="addSp modSp modAnim">
        <pc:chgData name="Alex Byrne" userId="87454490bf12ec53" providerId="LiveId" clId="{9D38CE8F-E5C9-466D-889A-389711D7F866}" dt="2021-09-28T13:03:32.917" v="118"/>
        <pc:sldMkLst>
          <pc:docMk/>
          <pc:sldMk cId="1864496839" sldId="259"/>
        </pc:sldMkLst>
        <pc:picChg chg="add mod">
          <ac:chgData name="Alex Byrne" userId="87454490bf12ec53" providerId="LiveId" clId="{9D38CE8F-E5C9-466D-889A-389711D7F866}" dt="2021-09-28T13:03:14.166" v="115" actId="1076"/>
          <ac:picMkLst>
            <pc:docMk/>
            <pc:sldMk cId="1864496839" sldId="259"/>
            <ac:picMk id="5" creationId="{C49553A5-696F-4A37-B677-DFFBF4C22225}"/>
          </ac:picMkLst>
        </pc:picChg>
      </pc:sldChg>
      <pc:sldChg chg="modSp mod modAnim">
        <pc:chgData name="Alex Byrne" userId="87454490bf12ec53" providerId="LiveId" clId="{9D38CE8F-E5C9-466D-889A-389711D7F866}" dt="2021-09-28T13:08:10.415" v="134" actId="27636"/>
        <pc:sldMkLst>
          <pc:docMk/>
          <pc:sldMk cId="2834070981" sldId="260"/>
        </pc:sldMkLst>
        <pc:spChg chg="mod">
          <ac:chgData name="Alex Byrne" userId="87454490bf12ec53" providerId="LiveId" clId="{9D38CE8F-E5C9-466D-889A-389711D7F866}" dt="2021-09-28T13:08:10.415" v="134" actId="27636"/>
          <ac:spMkLst>
            <pc:docMk/>
            <pc:sldMk cId="2834070981" sldId="260"/>
            <ac:spMk id="6" creationId="{F20833FD-F160-41C1-9ED3-3B3109B138A5}"/>
          </ac:spMkLst>
        </pc:spChg>
      </pc:sldChg>
      <pc:sldChg chg="modSp mod">
        <pc:chgData name="Alex Byrne" userId="87454490bf12ec53" providerId="LiveId" clId="{9D38CE8F-E5C9-466D-889A-389711D7F866}" dt="2021-09-28T13:10:39.985" v="136" actId="3626"/>
        <pc:sldMkLst>
          <pc:docMk/>
          <pc:sldMk cId="3107983148" sldId="261"/>
        </pc:sldMkLst>
        <pc:spChg chg="mod">
          <ac:chgData name="Alex Byrne" userId="87454490bf12ec53" providerId="LiveId" clId="{9D38CE8F-E5C9-466D-889A-389711D7F866}" dt="2021-09-28T13:10:39.985" v="136" actId="3626"/>
          <ac:spMkLst>
            <pc:docMk/>
            <pc:sldMk cId="3107983148" sldId="261"/>
            <ac:spMk id="3" creationId="{C87516A6-E143-46DE-84A7-04E5D0AC282F}"/>
          </ac:spMkLst>
        </pc:spChg>
      </pc:sldChg>
    </pc:docChg>
  </pc:docChgLst>
  <pc:docChgLst>
    <pc:chgData name="Xander Byrne" userId="d11ec083-75c6-4581-b73b-7f801bbb33c3" providerId="ADAL" clId="{5FC3215A-3A03-4EF8-BDA4-ECA29ADF8E1C}"/>
    <pc:docChg chg="undo custSel addSld delSld modSld sldOrd">
      <pc:chgData name="Xander Byrne" userId="d11ec083-75c6-4581-b73b-7f801bbb33c3" providerId="ADAL" clId="{5FC3215A-3A03-4EF8-BDA4-ECA29ADF8E1C}" dt="2023-09-06T18:07:23.571" v="2366" actId="47"/>
      <pc:docMkLst>
        <pc:docMk/>
      </pc:docMkLst>
      <pc:sldChg chg="addSp delSp modSp mod">
        <pc:chgData name="Xander Byrne" userId="d11ec083-75c6-4581-b73b-7f801bbb33c3" providerId="ADAL" clId="{5FC3215A-3A03-4EF8-BDA4-ECA29ADF8E1C}" dt="2023-09-06T10:53:02.767" v="42" actId="1076"/>
        <pc:sldMkLst>
          <pc:docMk/>
          <pc:sldMk cId="1890809761" sldId="256"/>
        </pc:sldMkLst>
        <pc:spChg chg="del mod">
          <ac:chgData name="Xander Byrne" userId="d11ec083-75c6-4581-b73b-7f801bbb33c3" providerId="ADAL" clId="{5FC3215A-3A03-4EF8-BDA4-ECA29ADF8E1C}" dt="2023-09-06T10:52:31.523" v="25" actId="478"/>
          <ac:spMkLst>
            <pc:docMk/>
            <pc:sldMk cId="1890809761" sldId="256"/>
            <ac:spMk id="2" creationId="{22A45F79-81CD-443B-AFCE-9064D7B61923}"/>
          </ac:spMkLst>
        </pc:spChg>
        <pc:spChg chg="add del mod">
          <ac:chgData name="Xander Byrne" userId="d11ec083-75c6-4581-b73b-7f801bbb33c3" providerId="ADAL" clId="{5FC3215A-3A03-4EF8-BDA4-ECA29ADF8E1C}" dt="2023-09-06T10:52:52.356" v="40" actId="478"/>
          <ac:spMkLst>
            <pc:docMk/>
            <pc:sldMk cId="1890809761" sldId="256"/>
            <ac:spMk id="4" creationId="{8CC3030D-9B06-5923-D2E6-95D10950CD2C}"/>
          </ac:spMkLst>
        </pc:spChg>
        <pc:picChg chg="mod">
          <ac:chgData name="Xander Byrne" userId="d11ec083-75c6-4581-b73b-7f801bbb33c3" providerId="ADAL" clId="{5FC3215A-3A03-4EF8-BDA4-ECA29ADF8E1C}" dt="2023-09-06T10:53:02.767" v="42" actId="1076"/>
          <ac:picMkLst>
            <pc:docMk/>
            <pc:sldMk cId="1890809761" sldId="256"/>
            <ac:picMk id="1028" creationId="{C9C97707-745D-4B50-9247-86074327D0E6}"/>
          </ac:picMkLst>
        </pc:picChg>
      </pc:sldChg>
      <pc:sldChg chg="addSp delSp modSp mod modAnim modNotesTx">
        <pc:chgData name="Xander Byrne" userId="d11ec083-75c6-4581-b73b-7f801bbb33c3" providerId="ADAL" clId="{5FC3215A-3A03-4EF8-BDA4-ECA29ADF8E1C}" dt="2023-09-06T11:29:55.619" v="606" actId="20577"/>
        <pc:sldMkLst>
          <pc:docMk/>
          <pc:sldMk cId="1826886894" sldId="257"/>
        </pc:sldMkLst>
        <pc:spChg chg="add mod">
          <ac:chgData name="Xander Byrne" userId="d11ec083-75c6-4581-b73b-7f801bbb33c3" providerId="ADAL" clId="{5FC3215A-3A03-4EF8-BDA4-ECA29ADF8E1C}" dt="2023-09-06T10:57:05.749" v="112" actId="1076"/>
          <ac:spMkLst>
            <pc:docMk/>
            <pc:sldMk cId="1826886894" sldId="257"/>
            <ac:spMk id="2" creationId="{9EE3899A-A062-5A7A-182A-EC4A0BB400EB}"/>
          </ac:spMkLst>
        </pc:spChg>
        <pc:spChg chg="del mod">
          <ac:chgData name="Xander Byrne" userId="d11ec083-75c6-4581-b73b-7f801bbb33c3" providerId="ADAL" clId="{5FC3215A-3A03-4EF8-BDA4-ECA29ADF8E1C}" dt="2023-09-06T10:56:29.418" v="69" actId="478"/>
          <ac:spMkLst>
            <pc:docMk/>
            <pc:sldMk cId="1826886894" sldId="257"/>
            <ac:spMk id="4" creationId="{7502276F-0355-4E44-80AB-05702E703B4D}"/>
          </ac:spMkLst>
        </pc:spChg>
        <pc:spChg chg="mod ord">
          <ac:chgData name="Xander Byrne" userId="d11ec083-75c6-4581-b73b-7f801bbb33c3" providerId="ADAL" clId="{5FC3215A-3A03-4EF8-BDA4-ECA29ADF8E1C}" dt="2023-09-06T11:05:26.321" v="190" actId="1076"/>
          <ac:spMkLst>
            <pc:docMk/>
            <pc:sldMk cId="1826886894" sldId="257"/>
            <ac:spMk id="5" creationId="{4BC88B69-37AC-47B1-B917-015257E45EB2}"/>
          </ac:spMkLst>
        </pc:spChg>
        <pc:graphicFrameChg chg="add mod">
          <ac:chgData name="Xander Byrne" userId="d11ec083-75c6-4581-b73b-7f801bbb33c3" providerId="ADAL" clId="{5FC3215A-3A03-4EF8-BDA4-ECA29ADF8E1C}" dt="2023-09-06T11:05:21.509" v="189" actId="1076"/>
          <ac:graphicFrameMkLst>
            <pc:docMk/>
            <pc:sldMk cId="1826886894" sldId="257"/>
            <ac:graphicFrameMk id="7" creationId="{166FC9A0-7FE4-BA01-65A0-3EF356274AD2}"/>
          </ac:graphicFrameMkLst>
        </pc:graphicFrameChg>
        <pc:picChg chg="add del">
          <ac:chgData name="Xander Byrne" userId="d11ec083-75c6-4581-b73b-7f801bbb33c3" providerId="ADAL" clId="{5FC3215A-3A03-4EF8-BDA4-ECA29ADF8E1C}" dt="2023-09-06T11:10:10.796" v="196" actId="478"/>
          <ac:picMkLst>
            <pc:docMk/>
            <pc:sldMk cId="1826886894" sldId="257"/>
            <ac:picMk id="8" creationId="{809027D0-9FCA-2A13-5103-367196F15799}"/>
          </ac:picMkLst>
        </pc:picChg>
        <pc:picChg chg="mod">
          <ac:chgData name="Xander Byrne" userId="d11ec083-75c6-4581-b73b-7f801bbb33c3" providerId="ADAL" clId="{5FC3215A-3A03-4EF8-BDA4-ECA29ADF8E1C}" dt="2023-09-06T11:10:24.965" v="198" actId="1076"/>
          <ac:picMkLst>
            <pc:docMk/>
            <pc:sldMk cId="1826886894" sldId="257"/>
            <ac:picMk id="2050" creationId="{7889BADC-1997-46D8-BF47-CD1EF34D279C}"/>
          </ac:picMkLst>
        </pc:picChg>
      </pc:sldChg>
      <pc:sldChg chg="addSp delSp modSp mod delAnim modAnim modNotesTx">
        <pc:chgData name="Xander Byrne" userId="d11ec083-75c6-4581-b73b-7f801bbb33c3" providerId="ADAL" clId="{5FC3215A-3A03-4EF8-BDA4-ECA29ADF8E1C}" dt="2023-09-06T12:23:20.997" v="960" actId="1038"/>
        <pc:sldMkLst>
          <pc:docMk/>
          <pc:sldMk cId="358525232" sldId="258"/>
        </pc:sldMkLst>
        <pc:spChg chg="del">
          <ac:chgData name="Xander Byrne" userId="d11ec083-75c6-4581-b73b-7f801bbb33c3" providerId="ADAL" clId="{5FC3215A-3A03-4EF8-BDA4-ECA29ADF8E1C}" dt="2023-09-06T11:27:21.434" v="293" actId="478"/>
          <ac:spMkLst>
            <pc:docMk/>
            <pc:sldMk cId="358525232" sldId="258"/>
            <ac:spMk id="2" creationId="{FC9987A7-6434-49C1-8092-880B4B23F04B}"/>
          </ac:spMkLst>
        </pc:spChg>
        <pc:spChg chg="del mod">
          <ac:chgData name="Xander Byrne" userId="d11ec083-75c6-4581-b73b-7f801bbb33c3" providerId="ADAL" clId="{5FC3215A-3A03-4EF8-BDA4-ECA29ADF8E1C}" dt="2023-09-06T12:17:44.926" v="925" actId="478"/>
          <ac:spMkLst>
            <pc:docMk/>
            <pc:sldMk cId="358525232" sldId="258"/>
            <ac:spMk id="3" creationId="{32B8D721-B2BE-40CB-BB26-AF21EC2AE2BB}"/>
          </ac:spMkLst>
        </pc:spChg>
        <pc:spChg chg="mod">
          <ac:chgData name="Xander Byrne" userId="d11ec083-75c6-4581-b73b-7f801bbb33c3" providerId="ADAL" clId="{5FC3215A-3A03-4EF8-BDA4-ECA29ADF8E1C}" dt="2023-09-06T12:20:25.254" v="948" actId="1035"/>
          <ac:spMkLst>
            <pc:docMk/>
            <pc:sldMk cId="358525232" sldId="258"/>
            <ac:spMk id="4" creationId="{15A57419-3EFB-4494-8500-D587FFB10D93}"/>
          </ac:spMkLst>
        </pc:spChg>
        <pc:spChg chg="add del mod">
          <ac:chgData name="Xander Byrne" userId="d11ec083-75c6-4581-b73b-7f801bbb33c3" providerId="ADAL" clId="{5FC3215A-3A03-4EF8-BDA4-ECA29ADF8E1C}" dt="2023-09-06T11:27:29.031" v="296" actId="478"/>
          <ac:spMkLst>
            <pc:docMk/>
            <pc:sldMk cId="358525232" sldId="258"/>
            <ac:spMk id="6" creationId="{7E61C0C7-40F0-71B1-FA76-6D7E31AA5FB8}"/>
          </ac:spMkLst>
        </pc:spChg>
        <pc:spChg chg="del">
          <ac:chgData name="Xander Byrne" userId="d11ec083-75c6-4581-b73b-7f801bbb33c3" providerId="ADAL" clId="{5FC3215A-3A03-4EF8-BDA4-ECA29ADF8E1C}" dt="2023-09-06T11:30:24.074" v="612" actId="478"/>
          <ac:spMkLst>
            <pc:docMk/>
            <pc:sldMk cId="358525232" sldId="258"/>
            <ac:spMk id="7" creationId="{F4737467-D6A5-46E0-8EB6-84665279F6D1}"/>
          </ac:spMkLst>
        </pc:spChg>
        <pc:spChg chg="add del mod">
          <ac:chgData name="Xander Byrne" userId="d11ec083-75c6-4581-b73b-7f801bbb33c3" providerId="ADAL" clId="{5FC3215A-3A03-4EF8-BDA4-ECA29ADF8E1C}" dt="2023-09-06T11:27:49.004" v="325" actId="478"/>
          <ac:spMkLst>
            <pc:docMk/>
            <pc:sldMk cId="358525232" sldId="258"/>
            <ac:spMk id="9" creationId="{44B388DA-6434-92B1-3463-AA6D1A16C1D7}"/>
          </ac:spMkLst>
        </pc:spChg>
        <pc:spChg chg="add del mod">
          <ac:chgData name="Xander Byrne" userId="d11ec083-75c6-4581-b73b-7f801bbb33c3" providerId="ADAL" clId="{5FC3215A-3A03-4EF8-BDA4-ECA29ADF8E1C}" dt="2023-09-06T12:17:51.479" v="928" actId="478"/>
          <ac:spMkLst>
            <pc:docMk/>
            <pc:sldMk cId="358525232" sldId="258"/>
            <ac:spMk id="10" creationId="{3FF37AB6-AE71-660B-09C2-35437FC36A50}"/>
          </ac:spMkLst>
        </pc:spChg>
        <pc:spChg chg="add del mod">
          <ac:chgData name="Xander Byrne" userId="d11ec083-75c6-4581-b73b-7f801bbb33c3" providerId="ADAL" clId="{5FC3215A-3A03-4EF8-BDA4-ECA29ADF8E1C}" dt="2023-09-06T12:17:46.848" v="926" actId="478"/>
          <ac:spMkLst>
            <pc:docMk/>
            <pc:sldMk cId="358525232" sldId="258"/>
            <ac:spMk id="11" creationId="{5D818227-B0DA-9DCC-2D9C-5B456CDF4728}"/>
          </ac:spMkLst>
        </pc:spChg>
        <pc:spChg chg="add del mod">
          <ac:chgData name="Xander Byrne" userId="d11ec083-75c6-4581-b73b-7f801bbb33c3" providerId="ADAL" clId="{5FC3215A-3A03-4EF8-BDA4-ECA29ADF8E1C}" dt="2023-09-06T12:17:48.910" v="927" actId="478"/>
          <ac:spMkLst>
            <pc:docMk/>
            <pc:sldMk cId="358525232" sldId="258"/>
            <ac:spMk id="13" creationId="{A4C23DE9-286C-D50C-703E-F94BA00B8D9F}"/>
          </ac:spMkLst>
        </pc:spChg>
        <pc:spChg chg="add mod">
          <ac:chgData name="Xander Byrne" userId="d11ec083-75c6-4581-b73b-7f801bbb33c3" providerId="ADAL" clId="{5FC3215A-3A03-4EF8-BDA4-ECA29ADF8E1C}" dt="2023-09-06T12:23:20.997" v="960" actId="1038"/>
          <ac:spMkLst>
            <pc:docMk/>
            <pc:sldMk cId="358525232" sldId="258"/>
            <ac:spMk id="18" creationId="{C7AA4597-C63A-739C-FFE3-50249421A35A}"/>
          </ac:spMkLst>
        </pc:spChg>
        <pc:picChg chg="add del mod modCrop">
          <ac:chgData name="Xander Byrne" userId="d11ec083-75c6-4581-b73b-7f801bbb33c3" providerId="ADAL" clId="{5FC3215A-3A03-4EF8-BDA4-ECA29ADF8E1C}" dt="2023-09-06T12:19:35.059" v="934" actId="478"/>
          <ac:picMkLst>
            <pc:docMk/>
            <pc:sldMk cId="358525232" sldId="258"/>
            <ac:picMk id="15" creationId="{5612C796-CD00-0900-E8A2-57412F215684}"/>
          </ac:picMkLst>
        </pc:picChg>
        <pc:picChg chg="add mod ord modCrop">
          <ac:chgData name="Xander Byrne" userId="d11ec083-75c6-4581-b73b-7f801bbb33c3" providerId="ADAL" clId="{5FC3215A-3A03-4EF8-BDA4-ECA29ADF8E1C}" dt="2023-09-06T12:20:07.733" v="940" actId="171"/>
          <ac:picMkLst>
            <pc:docMk/>
            <pc:sldMk cId="358525232" sldId="258"/>
            <ac:picMk id="17" creationId="{95D0FAFB-AA26-8195-8AFC-3C2D8F14D74A}"/>
          </ac:picMkLst>
        </pc:picChg>
        <pc:picChg chg="mod">
          <ac:chgData name="Xander Byrne" userId="d11ec083-75c6-4581-b73b-7f801bbb33c3" providerId="ADAL" clId="{5FC3215A-3A03-4EF8-BDA4-ECA29ADF8E1C}" dt="2023-09-06T12:20:17.767" v="944" actId="1076"/>
          <ac:picMkLst>
            <pc:docMk/>
            <pc:sldMk cId="358525232" sldId="258"/>
            <ac:picMk id="1026" creationId="{384D0E30-BD6E-47B2-9660-95D960D590DE}"/>
          </ac:picMkLst>
        </pc:picChg>
        <pc:picChg chg="del">
          <ac:chgData name="Xander Byrne" userId="d11ec083-75c6-4581-b73b-7f801bbb33c3" providerId="ADAL" clId="{5FC3215A-3A03-4EF8-BDA4-ECA29ADF8E1C}" dt="2023-09-06T12:17:39.843" v="924" actId="478"/>
          <ac:picMkLst>
            <pc:docMk/>
            <pc:sldMk cId="358525232" sldId="258"/>
            <ac:picMk id="3074" creationId="{433E253C-7415-4362-8A01-19D20D75DD04}"/>
          </ac:picMkLst>
        </pc:picChg>
      </pc:sldChg>
      <pc:sldChg chg="addSp delSp modSp mod modAnim">
        <pc:chgData name="Xander Byrne" userId="d11ec083-75c6-4581-b73b-7f801bbb33c3" providerId="ADAL" clId="{5FC3215A-3A03-4EF8-BDA4-ECA29ADF8E1C}" dt="2023-09-06T12:53:39.945" v="1316"/>
        <pc:sldMkLst>
          <pc:docMk/>
          <pc:sldMk cId="1864496839" sldId="259"/>
        </pc:sldMkLst>
        <pc:spChg chg="add del mod">
          <ac:chgData name="Xander Byrne" userId="d11ec083-75c6-4581-b73b-7f801bbb33c3" providerId="ADAL" clId="{5FC3215A-3A03-4EF8-BDA4-ECA29ADF8E1C}" dt="2023-09-06T12:24:03.929" v="980" actId="478"/>
          <ac:spMkLst>
            <pc:docMk/>
            <pc:sldMk cId="1864496839" sldId="259"/>
            <ac:spMk id="3" creationId="{02825254-3AC6-2384-5E90-9C745A9AB1E0}"/>
          </ac:spMkLst>
        </pc:spChg>
        <pc:spChg chg="add mod">
          <ac:chgData name="Xander Byrne" userId="d11ec083-75c6-4581-b73b-7f801bbb33c3" providerId="ADAL" clId="{5FC3215A-3A03-4EF8-BDA4-ECA29ADF8E1C}" dt="2023-09-06T12:53:21.994" v="1315" actId="1036"/>
          <ac:spMkLst>
            <pc:docMk/>
            <pc:sldMk cId="1864496839" sldId="259"/>
            <ac:spMk id="4" creationId="{86862731-599B-F65C-71C6-2CF7AB03EBBB}"/>
          </ac:spMkLst>
        </pc:spChg>
        <pc:spChg chg="add del mod">
          <ac:chgData name="Xander Byrne" userId="d11ec083-75c6-4581-b73b-7f801bbb33c3" providerId="ADAL" clId="{5FC3215A-3A03-4EF8-BDA4-ECA29ADF8E1C}" dt="2023-09-06T12:45:12.001" v="1284"/>
          <ac:spMkLst>
            <pc:docMk/>
            <pc:sldMk cId="1864496839" sldId="259"/>
            <ac:spMk id="8" creationId="{2B2EEF77-490B-1F88-20A6-68A4153AA192}"/>
          </ac:spMkLst>
        </pc:spChg>
        <pc:spChg chg="mod ord">
          <ac:chgData name="Xander Byrne" userId="d11ec083-75c6-4581-b73b-7f801bbb33c3" providerId="ADAL" clId="{5FC3215A-3A03-4EF8-BDA4-ECA29ADF8E1C}" dt="2023-09-06T12:52:27.021" v="1313" actId="1076"/>
          <ac:spMkLst>
            <pc:docMk/>
            <pc:sldMk cId="1864496839" sldId="259"/>
            <ac:spMk id="16" creationId="{D3F1AFE5-73EF-4BDD-A1BA-71E4EF15BE1C}"/>
          </ac:spMkLst>
        </pc:spChg>
        <pc:spChg chg="del">
          <ac:chgData name="Xander Byrne" userId="d11ec083-75c6-4581-b73b-7f801bbb33c3" providerId="ADAL" clId="{5FC3215A-3A03-4EF8-BDA4-ECA29ADF8E1C}" dt="2023-09-06T12:22:39.890" v="950" actId="478"/>
          <ac:spMkLst>
            <pc:docMk/>
            <pc:sldMk cId="1864496839" sldId="259"/>
            <ac:spMk id="31" creationId="{44A92E82-A03C-4CC4-8F1F-DBB6CF6C7233}"/>
          </ac:spMkLst>
        </pc:spChg>
        <pc:picChg chg="mod">
          <ac:chgData name="Xander Byrne" userId="d11ec083-75c6-4581-b73b-7f801bbb33c3" providerId="ADAL" clId="{5FC3215A-3A03-4EF8-BDA4-ECA29ADF8E1C}" dt="2023-09-06T12:51:22.059" v="1297" actId="1076"/>
          <ac:picMkLst>
            <pc:docMk/>
            <pc:sldMk cId="1864496839" sldId="259"/>
            <ac:picMk id="5" creationId="{C49553A5-696F-4A37-B677-DFFBF4C22225}"/>
          </ac:picMkLst>
        </pc:picChg>
        <pc:picChg chg="add del mod">
          <ac:chgData name="Xander Byrne" userId="d11ec083-75c6-4581-b73b-7f801bbb33c3" providerId="ADAL" clId="{5FC3215A-3A03-4EF8-BDA4-ECA29ADF8E1C}" dt="2023-09-06T12:44:18.964" v="1282" actId="478"/>
          <ac:picMkLst>
            <pc:docMk/>
            <pc:sldMk cId="1864496839" sldId="259"/>
            <ac:picMk id="7" creationId="{415FBAFF-DFBB-7A52-22FF-FD10AECEBE99}"/>
          </ac:picMkLst>
        </pc:picChg>
        <pc:picChg chg="del mod">
          <ac:chgData name="Xander Byrne" userId="d11ec083-75c6-4581-b73b-7f801bbb33c3" providerId="ADAL" clId="{5FC3215A-3A03-4EF8-BDA4-ECA29ADF8E1C}" dt="2023-09-06T12:45:11.568" v="1283" actId="478"/>
          <ac:picMkLst>
            <pc:docMk/>
            <pc:sldMk cId="1864496839" sldId="259"/>
            <ac:picMk id="10" creationId="{7EE09195-F084-4F66-AD33-402A32D66E82}"/>
          </ac:picMkLst>
        </pc:picChg>
        <pc:picChg chg="add mod">
          <ac:chgData name="Xander Byrne" userId="d11ec083-75c6-4581-b73b-7f801bbb33c3" providerId="ADAL" clId="{5FC3215A-3A03-4EF8-BDA4-ECA29ADF8E1C}" dt="2023-09-06T12:51:29.473" v="1299" actId="14100"/>
          <ac:picMkLst>
            <pc:docMk/>
            <pc:sldMk cId="1864496839" sldId="259"/>
            <ac:picMk id="11" creationId="{A573273F-0034-B9D6-EFE5-6EC7E3289632}"/>
          </ac:picMkLst>
        </pc:picChg>
      </pc:sldChg>
      <pc:sldChg chg="addSp delSp modSp mod ord modAnim modNotesTx">
        <pc:chgData name="Xander Byrne" userId="d11ec083-75c6-4581-b73b-7f801bbb33c3" providerId="ADAL" clId="{5FC3215A-3A03-4EF8-BDA4-ECA29ADF8E1C}" dt="2023-09-06T12:59:29.024" v="1345"/>
        <pc:sldMkLst>
          <pc:docMk/>
          <pc:sldMk cId="2834070981" sldId="260"/>
        </pc:sldMkLst>
        <pc:spChg chg="add del mod">
          <ac:chgData name="Xander Byrne" userId="d11ec083-75c6-4581-b73b-7f801bbb33c3" providerId="ADAL" clId="{5FC3215A-3A03-4EF8-BDA4-ECA29ADF8E1C}" dt="2023-09-06T12:24:42.883" v="1024" actId="478"/>
          <ac:spMkLst>
            <pc:docMk/>
            <pc:sldMk cId="2834070981" sldId="260"/>
            <ac:spMk id="4" creationId="{98BBAE7D-5136-83E8-DA0E-57BC865DC0FF}"/>
          </ac:spMkLst>
        </pc:spChg>
        <pc:spChg chg="del">
          <ac:chgData name="Xander Byrne" userId="d11ec083-75c6-4581-b73b-7f801bbb33c3" providerId="ADAL" clId="{5FC3215A-3A03-4EF8-BDA4-ECA29ADF8E1C}" dt="2023-09-06T12:24:39.597" v="1022" actId="478"/>
          <ac:spMkLst>
            <pc:docMk/>
            <pc:sldMk cId="2834070981" sldId="260"/>
            <ac:spMk id="5" creationId="{0B32798A-9630-4F85-B902-2AF74A7FE501}"/>
          </ac:spMkLst>
        </pc:spChg>
        <pc:spChg chg="mod">
          <ac:chgData name="Xander Byrne" userId="d11ec083-75c6-4581-b73b-7f801bbb33c3" providerId="ADAL" clId="{5FC3215A-3A03-4EF8-BDA4-ECA29ADF8E1C}" dt="2023-09-06T12:58:31.868" v="1344" actId="20577"/>
          <ac:spMkLst>
            <pc:docMk/>
            <pc:sldMk cId="2834070981" sldId="260"/>
            <ac:spMk id="6" creationId="{F20833FD-F160-41C1-9ED3-3B3109B138A5}"/>
          </ac:spMkLst>
        </pc:spChg>
        <pc:spChg chg="add mod">
          <ac:chgData name="Xander Byrne" userId="d11ec083-75c6-4581-b73b-7f801bbb33c3" providerId="ADAL" clId="{5FC3215A-3A03-4EF8-BDA4-ECA29ADF8E1C}" dt="2023-09-06T12:41:29.643" v="1255" actId="20577"/>
          <ac:spMkLst>
            <pc:docMk/>
            <pc:sldMk cId="2834070981" sldId="260"/>
            <ac:spMk id="10" creationId="{D6C96709-1598-CFA3-4BD7-1464784D42C1}"/>
          </ac:spMkLst>
        </pc:spChg>
        <pc:picChg chg="del mod">
          <ac:chgData name="Xander Byrne" userId="d11ec083-75c6-4581-b73b-7f801bbb33c3" providerId="ADAL" clId="{5FC3215A-3A03-4EF8-BDA4-ECA29ADF8E1C}" dt="2023-09-06T12:58:13.275" v="1319" actId="478"/>
          <ac:picMkLst>
            <pc:docMk/>
            <pc:sldMk cId="2834070981" sldId="260"/>
            <ac:picMk id="2050" creationId="{13B2D247-361A-494E-B4B9-6D3FA69C8A05}"/>
          </ac:picMkLst>
        </pc:picChg>
      </pc:sldChg>
      <pc:sldChg chg="addSp delSp modSp mod modAnim">
        <pc:chgData name="Xander Byrne" userId="d11ec083-75c6-4581-b73b-7f801bbb33c3" providerId="ADAL" clId="{5FC3215A-3A03-4EF8-BDA4-ECA29ADF8E1C}" dt="2023-09-06T17:07:00.108" v="1715" actId="20577"/>
        <pc:sldMkLst>
          <pc:docMk/>
          <pc:sldMk cId="3107983148" sldId="261"/>
        </pc:sldMkLst>
        <pc:spChg chg="del mod">
          <ac:chgData name="Xander Byrne" userId="d11ec083-75c6-4581-b73b-7f801bbb33c3" providerId="ADAL" clId="{5FC3215A-3A03-4EF8-BDA4-ECA29ADF8E1C}" dt="2023-09-06T13:04:21.880" v="1351" actId="478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Xander Byrne" userId="d11ec083-75c6-4581-b73b-7f801bbb33c3" providerId="ADAL" clId="{5FC3215A-3A03-4EF8-BDA4-ECA29ADF8E1C}" dt="2023-09-06T17:07:00.108" v="1715" actId="20577"/>
          <ac:spMkLst>
            <pc:docMk/>
            <pc:sldMk cId="3107983148" sldId="261"/>
            <ac:spMk id="3" creationId="{C87516A6-E143-46DE-84A7-04E5D0AC282F}"/>
          </ac:spMkLst>
        </pc:spChg>
        <pc:spChg chg="add del mod">
          <ac:chgData name="Xander Byrne" userId="d11ec083-75c6-4581-b73b-7f801bbb33c3" providerId="ADAL" clId="{5FC3215A-3A03-4EF8-BDA4-ECA29ADF8E1C}" dt="2023-09-06T13:04:26.071" v="1352" actId="478"/>
          <ac:spMkLst>
            <pc:docMk/>
            <pc:sldMk cId="3107983148" sldId="261"/>
            <ac:spMk id="5" creationId="{A625B300-ADE8-39D0-C28E-75422771066B}"/>
          </ac:spMkLst>
        </pc:spChg>
        <pc:spChg chg="add mod">
          <ac:chgData name="Xander Byrne" userId="d11ec083-75c6-4581-b73b-7f801bbb33c3" providerId="ADAL" clId="{5FC3215A-3A03-4EF8-BDA4-ECA29ADF8E1C}" dt="2023-09-06T17:03:55.461" v="1560" actId="1076"/>
          <ac:spMkLst>
            <pc:docMk/>
            <pc:sldMk cId="3107983148" sldId="261"/>
            <ac:spMk id="6" creationId="{4B41DCBD-1F2C-B159-0CB1-4A122EC5DEF8}"/>
          </ac:spMkLst>
        </pc:spChg>
      </pc:sldChg>
      <pc:sldChg chg="del">
        <pc:chgData name="Xander Byrne" userId="d11ec083-75c6-4581-b73b-7f801bbb33c3" providerId="ADAL" clId="{5FC3215A-3A03-4EF8-BDA4-ECA29ADF8E1C}" dt="2023-09-06T16:45:04.094" v="1558" actId="47"/>
        <pc:sldMkLst>
          <pc:docMk/>
          <pc:sldMk cId="3637559948" sldId="263"/>
        </pc:sldMkLst>
      </pc:sldChg>
      <pc:sldChg chg="add del">
        <pc:chgData name="Xander Byrne" userId="d11ec083-75c6-4581-b73b-7f801bbb33c3" providerId="ADAL" clId="{5FC3215A-3A03-4EF8-BDA4-ECA29ADF8E1C}" dt="2023-09-06T18:07:23.571" v="2366" actId="47"/>
        <pc:sldMkLst>
          <pc:docMk/>
          <pc:sldMk cId="3493440880" sldId="264"/>
        </pc:sldMkLst>
      </pc:sldChg>
      <pc:sldChg chg="addSp delSp modSp add del mod ord setBg delAnim modAnim modNotesTx">
        <pc:chgData name="Xander Byrne" userId="d11ec083-75c6-4581-b73b-7f801bbb33c3" providerId="ADAL" clId="{5FC3215A-3A03-4EF8-BDA4-ECA29ADF8E1C}" dt="2023-09-06T11:44:40.476" v="791" actId="47"/>
        <pc:sldMkLst>
          <pc:docMk/>
          <pc:sldMk cId="3829953078" sldId="265"/>
        </pc:sldMkLst>
        <pc:spChg chg="add del mod">
          <ac:chgData name="Xander Byrne" userId="d11ec083-75c6-4581-b73b-7f801bbb33c3" providerId="ADAL" clId="{5FC3215A-3A03-4EF8-BDA4-ECA29ADF8E1C}" dt="2023-09-06T11:43:20.745" v="773" actId="478"/>
          <ac:spMkLst>
            <pc:docMk/>
            <pc:sldMk cId="3829953078" sldId="265"/>
            <ac:spMk id="2" creationId="{573AF9BC-7788-2D49-BCD0-D66B98C76016}"/>
          </ac:spMkLst>
        </pc:spChg>
        <pc:spChg chg="mod">
          <ac:chgData name="Xander Byrne" userId="d11ec083-75c6-4581-b73b-7f801bbb33c3" providerId="ADAL" clId="{5FC3215A-3A03-4EF8-BDA4-ECA29ADF8E1C}" dt="2023-09-06T11:43:45.885" v="786" actId="1076"/>
          <ac:spMkLst>
            <pc:docMk/>
            <pc:sldMk cId="3829953078" sldId="265"/>
            <ac:spMk id="3" creationId="{32B8D721-B2BE-40CB-BB26-AF21EC2AE2BB}"/>
          </ac:spMkLst>
        </pc:spChg>
        <pc:spChg chg="del">
          <ac:chgData name="Xander Byrne" userId="d11ec083-75c6-4581-b73b-7f801bbb33c3" providerId="ADAL" clId="{5FC3215A-3A03-4EF8-BDA4-ECA29ADF8E1C}" dt="2023-09-06T11:38:59.733" v="680" actId="478"/>
          <ac:spMkLst>
            <pc:docMk/>
            <pc:sldMk cId="3829953078" sldId="265"/>
            <ac:spMk id="4" creationId="{15A57419-3EFB-4494-8500-D587FFB10D93}"/>
          </ac:spMkLst>
        </pc:spChg>
        <pc:picChg chg="del mod">
          <ac:chgData name="Xander Byrne" userId="d11ec083-75c6-4581-b73b-7f801bbb33c3" providerId="ADAL" clId="{5FC3215A-3A03-4EF8-BDA4-ECA29ADF8E1C}" dt="2023-09-06T11:39:19.138" v="682" actId="478"/>
          <ac:picMkLst>
            <pc:docMk/>
            <pc:sldMk cId="3829953078" sldId="265"/>
            <ac:picMk id="1026" creationId="{384D0E30-BD6E-47B2-9660-95D960D590DE}"/>
          </ac:picMkLst>
        </pc:picChg>
        <pc:picChg chg="del">
          <ac:chgData name="Xander Byrne" userId="d11ec083-75c6-4581-b73b-7f801bbb33c3" providerId="ADAL" clId="{5FC3215A-3A03-4EF8-BDA4-ECA29ADF8E1C}" dt="2023-09-06T11:38:52.780" v="679" actId="478"/>
          <ac:picMkLst>
            <pc:docMk/>
            <pc:sldMk cId="3829953078" sldId="265"/>
            <ac:picMk id="3074" creationId="{433E253C-7415-4362-8A01-19D20D75DD04}"/>
          </ac:picMkLst>
        </pc:picChg>
      </pc:sldChg>
      <pc:sldChg chg="add del">
        <pc:chgData name="Xander Byrne" userId="d11ec083-75c6-4581-b73b-7f801bbb33c3" providerId="ADAL" clId="{5FC3215A-3A03-4EF8-BDA4-ECA29ADF8E1C}" dt="2023-09-06T11:44:40.476" v="791" actId="47"/>
        <pc:sldMkLst>
          <pc:docMk/>
          <pc:sldMk cId="1807105686" sldId="266"/>
        </pc:sldMkLst>
      </pc:sldChg>
      <pc:sldChg chg="modSp add del mod modAnim modNotesTx">
        <pc:chgData name="Xander Byrne" userId="d11ec083-75c6-4581-b73b-7f801bbb33c3" providerId="ADAL" clId="{5FC3215A-3A03-4EF8-BDA4-ECA29ADF8E1C}" dt="2023-09-06T12:01:33.964" v="894" actId="47"/>
        <pc:sldMkLst>
          <pc:docMk/>
          <pc:sldMk cId="2661342387" sldId="267"/>
        </pc:sldMkLst>
        <pc:spChg chg="mod">
          <ac:chgData name="Xander Byrne" userId="d11ec083-75c6-4581-b73b-7f801bbb33c3" providerId="ADAL" clId="{5FC3215A-3A03-4EF8-BDA4-ECA29ADF8E1C}" dt="2023-09-06T11:48:51.894" v="838" actId="1076"/>
          <ac:spMkLst>
            <pc:docMk/>
            <pc:sldMk cId="2661342387" sldId="267"/>
            <ac:spMk id="3" creationId="{32B8D721-B2BE-40CB-BB26-AF21EC2AE2BB}"/>
          </ac:spMkLst>
        </pc:spChg>
      </pc:sldChg>
      <pc:sldChg chg="addSp delSp modSp add mod ord modAnim modNotesTx">
        <pc:chgData name="Xander Byrne" userId="d11ec083-75c6-4581-b73b-7f801bbb33c3" providerId="ADAL" clId="{5FC3215A-3A03-4EF8-BDA4-ECA29ADF8E1C}" dt="2023-09-06T12:12:51.626" v="923" actId="20577"/>
        <pc:sldMkLst>
          <pc:docMk/>
          <pc:sldMk cId="3645237577" sldId="268"/>
        </pc:sldMkLst>
        <pc:spChg chg="mod">
          <ac:chgData name="Xander Byrne" userId="d11ec083-75c6-4581-b73b-7f801bbb33c3" providerId="ADAL" clId="{5FC3215A-3A03-4EF8-BDA4-ECA29ADF8E1C}" dt="2023-09-06T12:01:40.705" v="895" actId="1076"/>
          <ac:spMkLst>
            <pc:docMk/>
            <pc:sldMk cId="3645237577" sldId="268"/>
            <ac:spMk id="3" creationId="{32B8D721-B2BE-40CB-BB26-AF21EC2AE2BB}"/>
          </ac:spMkLst>
        </pc:spChg>
        <pc:picChg chg="add mod">
          <ac:chgData name="Xander Byrne" userId="d11ec083-75c6-4581-b73b-7f801bbb33c3" providerId="ADAL" clId="{5FC3215A-3A03-4EF8-BDA4-ECA29ADF8E1C}" dt="2023-09-06T11:50:35.911" v="847" actId="1076"/>
          <ac:picMkLst>
            <pc:docMk/>
            <pc:sldMk cId="3645237577" sldId="268"/>
            <ac:picMk id="4" creationId="{6C93E5B3-19D4-7D51-2DEC-B5EF122AFCE4}"/>
          </ac:picMkLst>
        </pc:picChg>
        <pc:picChg chg="add del mod">
          <ac:chgData name="Xander Byrne" userId="d11ec083-75c6-4581-b73b-7f801bbb33c3" providerId="ADAL" clId="{5FC3215A-3A03-4EF8-BDA4-ECA29ADF8E1C}" dt="2023-09-06T12:02:12.300" v="899" actId="478"/>
          <ac:picMkLst>
            <pc:docMk/>
            <pc:sldMk cId="3645237577" sldId="268"/>
            <ac:picMk id="5" creationId="{8BD8C014-811B-D2F4-178B-AA6038CFB13B}"/>
          </ac:picMkLst>
        </pc:picChg>
        <pc:picChg chg="add mod">
          <ac:chgData name="Xander Byrne" userId="d11ec083-75c6-4581-b73b-7f801bbb33c3" providerId="ADAL" clId="{5FC3215A-3A03-4EF8-BDA4-ECA29ADF8E1C}" dt="2023-09-06T12:08:48.711" v="905" actId="1076"/>
          <ac:picMkLst>
            <pc:docMk/>
            <pc:sldMk cId="3645237577" sldId="268"/>
            <ac:picMk id="7" creationId="{32FD8647-22F7-956E-AAA7-FF544A679BA4}"/>
          </ac:picMkLst>
        </pc:picChg>
      </pc:sldChg>
      <pc:sldChg chg="addSp delSp modSp new mod ord modAnim modNotesTx">
        <pc:chgData name="Xander Byrne" userId="d11ec083-75c6-4581-b73b-7f801bbb33c3" providerId="ADAL" clId="{5FC3215A-3A03-4EF8-BDA4-ECA29ADF8E1C}" dt="2023-09-06T13:01:53.850" v="1346"/>
        <pc:sldMkLst>
          <pc:docMk/>
          <pc:sldMk cId="2722948623" sldId="269"/>
        </pc:sldMkLst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2" creationId="{EEEBEF9E-CF83-0D7C-975C-7E5385CDAD17}"/>
          </ac:spMkLst>
        </pc:spChg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3" creationId="{594590B2-094B-80D5-D1EB-C65F26AC1636}"/>
          </ac:spMkLst>
        </pc:spChg>
        <pc:spChg chg="del">
          <ac:chgData name="Xander Byrne" userId="d11ec083-75c6-4581-b73b-7f801bbb33c3" providerId="ADAL" clId="{5FC3215A-3A03-4EF8-BDA4-ECA29ADF8E1C}" dt="2023-09-06T12:33:54.903" v="1137" actId="478"/>
          <ac:spMkLst>
            <pc:docMk/>
            <pc:sldMk cId="2722948623" sldId="269"/>
            <ac:spMk id="4" creationId="{F026CCB9-0215-719D-B648-25D08D368DEE}"/>
          </ac:spMkLst>
        </pc:spChg>
        <pc:grpChg chg="add mod">
          <ac:chgData name="Xander Byrne" userId="d11ec083-75c6-4581-b73b-7f801bbb33c3" providerId="ADAL" clId="{5FC3215A-3A03-4EF8-BDA4-ECA29ADF8E1C}" dt="2023-09-06T12:41:07.001" v="1242" actId="164"/>
          <ac:grpSpMkLst>
            <pc:docMk/>
            <pc:sldMk cId="2722948623" sldId="269"/>
            <ac:grpSpMk id="13" creationId="{C9B42DE4-8854-3E98-B72A-C9732D86E06D}"/>
          </ac:grpSpMkLst>
        </pc:grpChg>
        <pc:picChg chg="add mod modCrop">
          <ac:chgData name="Xander Byrne" userId="d11ec083-75c6-4581-b73b-7f801bbb33c3" providerId="ADAL" clId="{5FC3215A-3A03-4EF8-BDA4-ECA29ADF8E1C}" dt="2023-09-06T12:35:19.073" v="1146" actId="732"/>
          <ac:picMkLst>
            <pc:docMk/>
            <pc:sldMk cId="2722948623" sldId="269"/>
            <ac:picMk id="6" creationId="{347C7F49-E8D8-69C3-D209-00822D835476}"/>
          </ac:picMkLst>
        </pc:picChg>
        <pc:picChg chg="add mod modCrop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8" creationId="{B6B62D39-80A3-8AEF-CEE6-0404D1C220A9}"/>
          </ac:picMkLst>
        </pc:picChg>
        <pc:picChg chg="add mod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10" creationId="{49906C15-3B81-76E1-29BE-2A3B60F1FB28}"/>
          </ac:picMkLst>
        </pc:picChg>
        <pc:picChg chg="add mod">
          <ac:chgData name="Xander Byrne" userId="d11ec083-75c6-4581-b73b-7f801bbb33c3" providerId="ADAL" clId="{5FC3215A-3A03-4EF8-BDA4-ECA29ADF8E1C}" dt="2023-09-06T12:41:07.001" v="1242" actId="164"/>
          <ac:picMkLst>
            <pc:docMk/>
            <pc:sldMk cId="2722948623" sldId="269"/>
            <ac:picMk id="12" creationId="{63FD157A-1EB1-6B60-FF95-7185FCF9F316}"/>
          </ac:picMkLst>
        </pc:picChg>
        <pc:picChg chg="add mod ord">
          <ac:chgData name="Xander Byrne" userId="d11ec083-75c6-4581-b73b-7f801bbb33c3" providerId="ADAL" clId="{5FC3215A-3A03-4EF8-BDA4-ECA29ADF8E1C}" dt="2023-09-06T12:43:30.262" v="1278" actId="171"/>
          <ac:picMkLst>
            <pc:docMk/>
            <pc:sldMk cId="2722948623" sldId="269"/>
            <ac:picMk id="15" creationId="{295E2174-451E-12A1-25C3-5890AC715C3D}"/>
          </ac:picMkLst>
        </pc:picChg>
      </pc:sldChg>
      <pc:sldChg chg="new del">
        <pc:chgData name="Xander Byrne" userId="d11ec083-75c6-4581-b73b-7f801bbb33c3" providerId="ADAL" clId="{5FC3215A-3A03-4EF8-BDA4-ECA29ADF8E1C}" dt="2023-09-06T13:03:51.558" v="1348" actId="47"/>
        <pc:sldMkLst>
          <pc:docMk/>
          <pc:sldMk cId="1548191095" sldId="270"/>
        </pc:sldMkLst>
      </pc:sldChg>
      <pc:sldChg chg="addSp modSp add mod modAnim">
        <pc:chgData name="Xander Byrne" userId="d11ec083-75c6-4581-b73b-7f801bbb33c3" providerId="ADAL" clId="{5FC3215A-3A03-4EF8-BDA4-ECA29ADF8E1C}" dt="2023-09-06T17:29:26.927" v="1868"/>
        <pc:sldMkLst>
          <pc:docMk/>
          <pc:sldMk cId="3691303846" sldId="270"/>
        </pc:sldMkLst>
        <pc:spChg chg="add mod">
          <ac:chgData name="Xander Byrne" userId="d11ec083-75c6-4581-b73b-7f801bbb33c3" providerId="ADAL" clId="{5FC3215A-3A03-4EF8-BDA4-ECA29ADF8E1C}" dt="2023-09-06T17:28:53.363" v="1863" actId="14100"/>
          <ac:spMkLst>
            <pc:docMk/>
            <pc:sldMk cId="3691303846" sldId="270"/>
            <ac:spMk id="2" creationId="{3EA07B35-09C6-320D-3AC3-B4DCE4DA6B22}"/>
          </ac:spMkLst>
        </pc:spChg>
        <pc:spChg chg="mod">
          <ac:chgData name="Xander Byrne" userId="d11ec083-75c6-4581-b73b-7f801bbb33c3" providerId="ADAL" clId="{5FC3215A-3A03-4EF8-BDA4-ECA29ADF8E1C}" dt="2023-09-06T17:28:49.922" v="1862" actId="20577"/>
          <ac:spMkLst>
            <pc:docMk/>
            <pc:sldMk cId="3691303846" sldId="270"/>
            <ac:spMk id="3" creationId="{C87516A6-E143-46DE-84A7-04E5D0AC282F}"/>
          </ac:spMkLst>
        </pc:spChg>
        <pc:spChg chg="mod">
          <ac:chgData name="Xander Byrne" userId="d11ec083-75c6-4581-b73b-7f801bbb33c3" providerId="ADAL" clId="{5FC3215A-3A03-4EF8-BDA4-ECA29ADF8E1C}" dt="2023-09-06T17:04:17.136" v="1561" actId="1076"/>
          <ac:spMkLst>
            <pc:docMk/>
            <pc:sldMk cId="3691303846" sldId="270"/>
            <ac:spMk id="6" creationId="{4B41DCBD-1F2C-B159-0CB1-4A122EC5DEF8}"/>
          </ac:spMkLst>
        </pc:spChg>
      </pc:sldChg>
      <pc:sldChg chg="addSp delSp modSp new mod modAnim">
        <pc:chgData name="Xander Byrne" userId="d11ec083-75c6-4581-b73b-7f801bbb33c3" providerId="ADAL" clId="{5FC3215A-3A03-4EF8-BDA4-ECA29ADF8E1C}" dt="2023-09-06T17:29:48.105" v="1870"/>
        <pc:sldMkLst>
          <pc:docMk/>
          <pc:sldMk cId="1263646934" sldId="271"/>
        </pc:sldMkLst>
        <pc:spChg chg="del">
          <ac:chgData name="Xander Byrne" userId="d11ec083-75c6-4581-b73b-7f801bbb33c3" providerId="ADAL" clId="{5FC3215A-3A03-4EF8-BDA4-ECA29ADF8E1C}" dt="2023-09-06T16:25:29.987" v="1458" actId="478"/>
          <ac:spMkLst>
            <pc:docMk/>
            <pc:sldMk cId="1263646934" sldId="271"/>
            <ac:spMk id="2" creationId="{656A2C73-709A-D262-87D9-F11DEDD313BF}"/>
          </ac:spMkLst>
        </pc:spChg>
        <pc:spChg chg="del">
          <ac:chgData name="Xander Byrne" userId="d11ec083-75c6-4581-b73b-7f801bbb33c3" providerId="ADAL" clId="{5FC3215A-3A03-4EF8-BDA4-ECA29ADF8E1C}" dt="2023-09-06T16:25:29.987" v="1458" actId="478"/>
          <ac:spMkLst>
            <pc:docMk/>
            <pc:sldMk cId="1263646934" sldId="271"/>
            <ac:spMk id="3" creationId="{7EDB3A54-1C8F-AE0C-CC50-10C8F80F382C}"/>
          </ac:spMkLst>
        </pc:spChg>
        <pc:spChg chg="add del mod">
          <ac:chgData name="Xander Byrne" userId="d11ec083-75c6-4581-b73b-7f801bbb33c3" providerId="ADAL" clId="{5FC3215A-3A03-4EF8-BDA4-ECA29ADF8E1C}" dt="2023-09-06T17:06:25.910" v="1696" actId="478"/>
          <ac:spMkLst>
            <pc:docMk/>
            <pc:sldMk cId="1263646934" sldId="271"/>
            <ac:spMk id="10" creationId="{DCE5282E-C1B6-5C3F-46A3-53DC9DFDC120}"/>
          </ac:spMkLst>
        </pc:spChg>
        <pc:spChg chg="add mod">
          <ac:chgData name="Xander Byrne" userId="d11ec083-75c6-4581-b73b-7f801bbb33c3" providerId="ADAL" clId="{5FC3215A-3A03-4EF8-BDA4-ECA29ADF8E1C}" dt="2023-09-06T17:06:23.319" v="1695"/>
          <ac:spMkLst>
            <pc:docMk/>
            <pc:sldMk cId="1263646934" sldId="271"/>
            <ac:spMk id="11" creationId="{E9E31465-8443-1763-7F6D-D9CD5D586158}"/>
          </ac:spMkLst>
        </pc:spChg>
        <pc:spChg chg="add mod">
          <ac:chgData name="Xander Byrne" userId="d11ec083-75c6-4581-b73b-7f801bbb33c3" providerId="ADAL" clId="{5FC3215A-3A03-4EF8-BDA4-ECA29ADF8E1C}" dt="2023-09-06T17:25:45.379" v="1750" actId="1036"/>
          <ac:spMkLst>
            <pc:docMk/>
            <pc:sldMk cId="1263646934" sldId="271"/>
            <ac:spMk id="12" creationId="{D1BE19CA-0406-A70A-9891-544F203CC65C}"/>
          </ac:spMkLst>
        </pc:spChg>
        <pc:spChg chg="add mod">
          <ac:chgData name="Xander Byrne" userId="d11ec083-75c6-4581-b73b-7f801bbb33c3" providerId="ADAL" clId="{5FC3215A-3A03-4EF8-BDA4-ECA29ADF8E1C}" dt="2023-09-06T17:25:45.379" v="1750" actId="1036"/>
          <ac:spMkLst>
            <pc:docMk/>
            <pc:sldMk cId="1263646934" sldId="271"/>
            <ac:spMk id="13" creationId="{7FD3BE64-192A-9415-46B6-E13CB080DC41}"/>
          </ac:spMkLst>
        </pc:spChg>
        <pc:spChg chg="add mod">
          <ac:chgData name="Xander Byrne" userId="d11ec083-75c6-4581-b73b-7f801bbb33c3" providerId="ADAL" clId="{5FC3215A-3A03-4EF8-BDA4-ECA29ADF8E1C}" dt="2023-09-06T17:26:36.541" v="1853" actId="404"/>
          <ac:spMkLst>
            <pc:docMk/>
            <pc:sldMk cId="1263646934" sldId="271"/>
            <ac:spMk id="14" creationId="{C64A530E-6CB0-EAAD-9BD4-EF1C7945C864}"/>
          </ac:spMkLst>
        </pc:spChg>
        <pc:picChg chg="add del">
          <ac:chgData name="Xander Byrne" userId="d11ec083-75c6-4581-b73b-7f801bbb33c3" providerId="ADAL" clId="{5FC3215A-3A03-4EF8-BDA4-ECA29ADF8E1C}" dt="2023-09-06T16:25:32.856" v="1460" actId="478"/>
          <ac:picMkLst>
            <pc:docMk/>
            <pc:sldMk cId="1263646934" sldId="271"/>
            <ac:picMk id="5" creationId="{F66B3058-9467-6792-3DE8-22DAAD7C7F5E}"/>
          </ac:picMkLst>
        </pc:picChg>
        <pc:picChg chg="add mod">
          <ac:chgData name="Xander Byrne" userId="d11ec083-75c6-4581-b73b-7f801bbb33c3" providerId="ADAL" clId="{5FC3215A-3A03-4EF8-BDA4-ECA29ADF8E1C}" dt="2023-09-06T17:25:45.379" v="1750" actId="1036"/>
          <ac:picMkLst>
            <pc:docMk/>
            <pc:sldMk cId="1263646934" sldId="271"/>
            <ac:picMk id="7" creationId="{556A3F3C-13C2-B2CE-5794-C7860DE5BC05}"/>
          </ac:picMkLst>
        </pc:picChg>
        <pc:picChg chg="add mod">
          <ac:chgData name="Xander Byrne" userId="d11ec083-75c6-4581-b73b-7f801bbb33c3" providerId="ADAL" clId="{5FC3215A-3A03-4EF8-BDA4-ECA29ADF8E1C}" dt="2023-09-06T17:25:45.379" v="1750" actId="1036"/>
          <ac:picMkLst>
            <pc:docMk/>
            <pc:sldMk cId="1263646934" sldId="271"/>
            <ac:picMk id="9" creationId="{ECEEA83C-2925-76C7-8987-595B2F05C9E2}"/>
          </ac:picMkLst>
        </pc:picChg>
      </pc:sldChg>
      <pc:sldChg chg="delSp modSp add mod modAnim">
        <pc:chgData name="Xander Byrne" userId="d11ec083-75c6-4581-b73b-7f801bbb33c3" providerId="ADAL" clId="{5FC3215A-3A03-4EF8-BDA4-ECA29ADF8E1C}" dt="2023-09-06T17:37:45.886" v="2019" actId="14100"/>
        <pc:sldMkLst>
          <pc:docMk/>
          <pc:sldMk cId="1908977487" sldId="272"/>
        </pc:sldMkLst>
        <pc:spChg chg="del">
          <ac:chgData name="Xander Byrne" userId="d11ec083-75c6-4581-b73b-7f801bbb33c3" providerId="ADAL" clId="{5FC3215A-3A03-4EF8-BDA4-ECA29ADF8E1C}" dt="2023-09-06T17:04:45.646" v="1570" actId="478"/>
          <ac:spMkLst>
            <pc:docMk/>
            <pc:sldMk cId="1908977487" sldId="272"/>
            <ac:spMk id="2" creationId="{3EA07B35-09C6-320D-3AC3-B4DCE4DA6B22}"/>
          </ac:spMkLst>
        </pc:spChg>
        <pc:spChg chg="mod">
          <ac:chgData name="Xander Byrne" userId="d11ec083-75c6-4581-b73b-7f801bbb33c3" providerId="ADAL" clId="{5FC3215A-3A03-4EF8-BDA4-ECA29ADF8E1C}" dt="2023-09-06T17:37:45.886" v="2019" actId="14100"/>
          <ac:spMkLst>
            <pc:docMk/>
            <pc:sldMk cId="1908977487" sldId="272"/>
            <ac:spMk id="3" creationId="{C87516A6-E143-46DE-84A7-04E5D0AC282F}"/>
          </ac:spMkLst>
        </pc:spChg>
      </pc:sldChg>
      <pc:sldChg chg="modSp add mod modAnim">
        <pc:chgData name="Xander Byrne" userId="d11ec083-75c6-4581-b73b-7f801bbb33c3" providerId="ADAL" clId="{5FC3215A-3A03-4EF8-BDA4-ECA29ADF8E1C}" dt="2023-09-06T18:07:06.519" v="2365" actId="20577"/>
        <pc:sldMkLst>
          <pc:docMk/>
          <pc:sldMk cId="4083871306" sldId="273"/>
        </pc:sldMkLst>
        <pc:spChg chg="mod">
          <ac:chgData name="Xander Byrne" userId="d11ec083-75c6-4581-b73b-7f801bbb33c3" providerId="ADAL" clId="{5FC3215A-3A03-4EF8-BDA4-ECA29ADF8E1C}" dt="2023-09-06T18:07:06.519" v="2365" actId="20577"/>
          <ac:spMkLst>
            <pc:docMk/>
            <pc:sldMk cId="4083871306" sldId="273"/>
            <ac:spMk id="3" creationId="{C87516A6-E143-46DE-84A7-04E5D0AC282F}"/>
          </ac:spMkLst>
        </pc:spChg>
        <pc:spChg chg="mod">
          <ac:chgData name="Xander Byrne" userId="d11ec083-75c6-4581-b73b-7f801bbb33c3" providerId="ADAL" clId="{5FC3215A-3A03-4EF8-BDA4-ECA29ADF8E1C}" dt="2023-09-06T18:03:43.386" v="2036" actId="1076"/>
          <ac:spMkLst>
            <pc:docMk/>
            <pc:sldMk cId="4083871306" sldId="273"/>
            <ac:spMk id="6" creationId="{4B41DCBD-1F2C-B159-0CB1-4A122EC5DEF8}"/>
          </ac:spMkLst>
        </pc:spChg>
      </pc:sldChg>
    </pc:docChg>
  </pc:docChgLst>
  <pc:docChgLst>
    <pc:chgData name="Alex Byrne" userId="87454490bf12ec53" providerId="LiveId" clId="{51586CF9-99E8-4486-91C0-7C73403E99C0}"/>
    <pc:docChg chg="undo custSel addSld modSld">
      <pc:chgData name="Alex Byrne" userId="87454490bf12ec53" providerId="LiveId" clId="{51586CF9-99E8-4486-91C0-7C73403E99C0}" dt="2023-09-06T19:22:42.410" v="271" actId="20577"/>
      <pc:docMkLst>
        <pc:docMk/>
      </pc:docMkLst>
      <pc:sldChg chg="modNotesTx">
        <pc:chgData name="Alex Byrne" userId="87454490bf12ec53" providerId="LiveId" clId="{51586CF9-99E8-4486-91C0-7C73403E99C0}" dt="2023-09-06T19:22:42.410" v="271" actId="20577"/>
        <pc:sldMkLst>
          <pc:docMk/>
          <pc:sldMk cId="1890809761" sldId="256"/>
        </pc:sldMkLst>
      </pc:sldChg>
      <pc:sldChg chg="modSp mod modAnim">
        <pc:chgData name="Alex Byrne" userId="87454490bf12ec53" providerId="LiveId" clId="{51586CF9-99E8-4486-91C0-7C73403E99C0}" dt="2023-09-06T18:57:53.949" v="150" actId="1076"/>
        <pc:sldMkLst>
          <pc:docMk/>
          <pc:sldMk cId="4083871306" sldId="273"/>
        </pc:sldMkLst>
        <pc:spChg chg="mod">
          <ac:chgData name="Alex Byrne" userId="87454490bf12ec53" providerId="LiveId" clId="{51586CF9-99E8-4486-91C0-7C73403E99C0}" dt="2023-09-06T18:57:53.949" v="150" actId="1076"/>
          <ac:spMkLst>
            <pc:docMk/>
            <pc:sldMk cId="4083871306" sldId="273"/>
            <ac:spMk id="3" creationId="{C87516A6-E143-46DE-84A7-04E5D0AC282F}"/>
          </ac:spMkLst>
        </pc:spChg>
      </pc:sldChg>
      <pc:sldChg chg="addSp delSp modSp new mod">
        <pc:chgData name="Alex Byrne" userId="87454490bf12ec53" providerId="LiveId" clId="{51586CF9-99E8-4486-91C0-7C73403E99C0}" dt="2023-09-06T18:48:10.318" v="5" actId="478"/>
        <pc:sldMkLst>
          <pc:docMk/>
          <pc:sldMk cId="1114887032" sldId="274"/>
        </pc:sldMkLst>
        <pc:spChg chg="del">
          <ac:chgData name="Alex Byrne" userId="87454490bf12ec53" providerId="LiveId" clId="{51586CF9-99E8-4486-91C0-7C73403E99C0}" dt="2023-09-06T18:48:10.318" v="5" actId="478"/>
          <ac:spMkLst>
            <pc:docMk/>
            <pc:sldMk cId="1114887032" sldId="274"/>
            <ac:spMk id="2" creationId="{2BD79232-DD34-93E7-C7DF-C6C695E250A6}"/>
          </ac:spMkLst>
        </pc:spChg>
        <pc:spChg chg="del">
          <ac:chgData name="Alex Byrne" userId="87454490bf12ec53" providerId="LiveId" clId="{51586CF9-99E8-4486-91C0-7C73403E99C0}" dt="2023-09-06T18:48:10.318" v="5" actId="478"/>
          <ac:spMkLst>
            <pc:docMk/>
            <pc:sldMk cId="1114887032" sldId="274"/>
            <ac:spMk id="3" creationId="{2B6FBBA1-52FD-C830-A796-68F717C33A29}"/>
          </ac:spMkLst>
        </pc:spChg>
        <pc:spChg chg="add del">
          <ac:chgData name="Alex Byrne" userId="87454490bf12ec53" providerId="LiveId" clId="{51586CF9-99E8-4486-91C0-7C73403E99C0}" dt="2023-09-06T18:48:00.411" v="2" actId="22"/>
          <ac:spMkLst>
            <pc:docMk/>
            <pc:sldMk cId="1114887032" sldId="274"/>
            <ac:spMk id="5" creationId="{97E6951A-FD76-1055-4B70-B0E20FC2FD7F}"/>
          </ac:spMkLst>
        </pc:spChg>
        <pc:spChg chg="mod">
          <ac:chgData name="Alex Byrne" userId="87454490bf12ec53" providerId="LiveId" clId="{51586CF9-99E8-4486-91C0-7C73403E99C0}" dt="2023-09-06T18:48:04.749" v="3"/>
          <ac:spMkLst>
            <pc:docMk/>
            <pc:sldMk cId="1114887032" sldId="274"/>
            <ac:spMk id="8" creationId="{77039CC8-86A8-7972-AAEF-F8DA7870D71C}"/>
          </ac:spMkLst>
        </pc:spChg>
        <pc:spChg chg="mod">
          <ac:chgData name="Alex Byrne" userId="87454490bf12ec53" providerId="LiveId" clId="{51586CF9-99E8-4486-91C0-7C73403E99C0}" dt="2023-09-06T18:48:04.749" v="3"/>
          <ac:spMkLst>
            <pc:docMk/>
            <pc:sldMk cId="1114887032" sldId="274"/>
            <ac:spMk id="9" creationId="{663FDD8D-F719-A78E-98A4-9F940BD298F2}"/>
          </ac:spMkLst>
        </pc:spChg>
        <pc:grpChg chg="add mod">
          <ac:chgData name="Alex Byrne" userId="87454490bf12ec53" providerId="LiveId" clId="{51586CF9-99E8-4486-91C0-7C73403E99C0}" dt="2023-09-06T18:48:06.995" v="4" actId="1076"/>
          <ac:grpSpMkLst>
            <pc:docMk/>
            <pc:sldMk cId="1114887032" sldId="274"/>
            <ac:grpSpMk id="6" creationId="{2D872368-28C5-FA74-9645-671B53F1DFB0}"/>
          </ac:grpSpMkLst>
        </pc:grpChg>
        <pc:picChg chg="mod">
          <ac:chgData name="Alex Byrne" userId="87454490bf12ec53" providerId="LiveId" clId="{51586CF9-99E8-4486-91C0-7C73403E99C0}" dt="2023-09-06T18:48:04.749" v="3"/>
          <ac:picMkLst>
            <pc:docMk/>
            <pc:sldMk cId="1114887032" sldId="274"/>
            <ac:picMk id="7" creationId="{0AA99D8F-7535-8B9F-A471-C7BD310BC622}"/>
          </ac:picMkLst>
        </pc:picChg>
      </pc:sldChg>
    </pc:docChg>
  </pc:docChgLst>
  <pc:docChgLst>
    <pc:chgData name="Alex Byrne" userId="87454490bf12ec53" providerId="LiveId" clId="{1D42C56A-B35B-4D21-9972-3B8447BE28F3}"/>
    <pc:docChg chg="undo custSel delSld modSld modMainMaster">
      <pc:chgData name="Alex Byrne" userId="87454490bf12ec53" providerId="LiveId" clId="{1D42C56A-B35B-4D21-9972-3B8447BE28F3}" dt="2021-09-28T10:55:48.762" v="1025" actId="14100"/>
      <pc:docMkLst>
        <pc:docMk/>
      </pc:docMkLst>
      <pc:sldChg chg="modTransition">
        <pc:chgData name="Alex Byrne" userId="87454490bf12ec53" providerId="LiveId" clId="{1D42C56A-B35B-4D21-9972-3B8447BE28F3}" dt="2021-09-16T11:54:21.040" v="301"/>
        <pc:sldMkLst>
          <pc:docMk/>
          <pc:sldMk cId="1890809761" sldId="256"/>
        </pc:sldMkLst>
      </pc:sldChg>
      <pc:sldChg chg="modSp mod modTransition modAnim">
        <pc:chgData name="Alex Byrne" userId="87454490bf12ec53" providerId="LiveId" clId="{1D42C56A-B35B-4D21-9972-3B8447BE28F3}" dt="2021-09-28T08:30:35.511" v="477" actId="20577"/>
        <pc:sldMkLst>
          <pc:docMk/>
          <pc:sldMk cId="1826886894" sldId="257"/>
        </pc:sldMkLst>
        <pc:spChg chg="mod">
          <ac:chgData name="Alex Byrne" userId="87454490bf12ec53" providerId="LiveId" clId="{1D42C56A-B35B-4D21-9972-3B8447BE28F3}" dt="2021-09-28T08:30:35.511" v="477" actId="20577"/>
          <ac:spMkLst>
            <pc:docMk/>
            <pc:sldMk cId="1826886894" sldId="257"/>
            <ac:spMk id="5" creationId="{4BC88B69-37AC-47B1-B917-015257E45EB2}"/>
          </ac:spMkLst>
        </pc:spChg>
      </pc:sldChg>
      <pc:sldChg chg="addSp modSp mod modTransition modAnim">
        <pc:chgData name="Alex Byrne" userId="87454490bf12ec53" providerId="LiveId" clId="{1D42C56A-B35B-4D21-9972-3B8447BE28F3}" dt="2021-09-28T10:31:43.598" v="666" actId="1076"/>
        <pc:sldMkLst>
          <pc:docMk/>
          <pc:sldMk cId="358525232" sldId="258"/>
        </pc:sldMkLst>
        <pc:spChg chg="mod ord">
          <ac:chgData name="Alex Byrne" userId="87454490bf12ec53" providerId="LiveId" clId="{1D42C56A-B35B-4D21-9972-3B8447BE28F3}" dt="2021-09-28T08:44:47.919" v="612" actId="1076"/>
          <ac:spMkLst>
            <pc:docMk/>
            <pc:sldMk cId="358525232" sldId="258"/>
            <ac:spMk id="3" creationId="{32B8D721-B2BE-40CB-BB26-AF21EC2AE2BB}"/>
          </ac:spMkLst>
        </pc:spChg>
        <pc:spChg chg="add mod">
          <ac:chgData name="Alex Byrne" userId="87454490bf12ec53" providerId="LiveId" clId="{1D42C56A-B35B-4D21-9972-3B8447BE28F3}" dt="2021-09-28T08:48:00.438" v="623" actId="1076"/>
          <ac:spMkLst>
            <pc:docMk/>
            <pc:sldMk cId="358525232" sldId="258"/>
            <ac:spMk id="4" creationId="{15A57419-3EFB-4494-8500-D587FFB10D93}"/>
          </ac:spMkLst>
        </pc:spChg>
        <pc:spChg chg="add mod">
          <ac:chgData name="Alex Byrne" userId="87454490bf12ec53" providerId="LiveId" clId="{1D42C56A-B35B-4D21-9972-3B8447BE28F3}" dt="2021-09-28T08:49:24.139" v="635" actId="1076"/>
          <ac:spMkLst>
            <pc:docMk/>
            <pc:sldMk cId="358525232" sldId="258"/>
            <ac:spMk id="7" creationId="{F4737467-D6A5-46E0-8EB6-84665279F6D1}"/>
          </ac:spMkLst>
        </pc:spChg>
        <pc:picChg chg="add mod">
          <ac:chgData name="Alex Byrne" userId="87454490bf12ec53" providerId="LiveId" clId="{1D42C56A-B35B-4D21-9972-3B8447BE28F3}" dt="2021-09-28T08:46:56.691" v="613" actId="166"/>
          <ac:picMkLst>
            <pc:docMk/>
            <pc:sldMk cId="358525232" sldId="258"/>
            <ac:picMk id="1026" creationId="{384D0E30-BD6E-47B2-9660-95D960D590DE}"/>
          </ac:picMkLst>
        </pc:picChg>
        <pc:picChg chg="mod">
          <ac:chgData name="Alex Byrne" userId="87454490bf12ec53" providerId="LiveId" clId="{1D42C56A-B35B-4D21-9972-3B8447BE28F3}" dt="2021-09-28T10:31:43.598" v="666" actId="1076"/>
          <ac:picMkLst>
            <pc:docMk/>
            <pc:sldMk cId="358525232" sldId="258"/>
            <ac:picMk id="3074" creationId="{433E253C-7415-4362-8A01-19D20D75DD04}"/>
          </ac:picMkLst>
        </pc:picChg>
      </pc:sldChg>
      <pc:sldChg chg="modSp mod modTransition modAnim">
        <pc:chgData name="Alex Byrne" userId="87454490bf12ec53" providerId="LiveId" clId="{1D42C56A-B35B-4D21-9972-3B8447BE28F3}" dt="2021-09-28T08:55:58.911" v="664" actId="20577"/>
        <pc:sldMkLst>
          <pc:docMk/>
          <pc:sldMk cId="1864496839" sldId="259"/>
        </pc:sldMkLst>
        <pc:spChg chg="mod">
          <ac:chgData name="Alex Byrne" userId="87454490bf12ec53" providerId="LiveId" clId="{1D42C56A-B35B-4D21-9972-3B8447BE28F3}" dt="2021-09-28T08:55:58.911" v="664" actId="20577"/>
          <ac:spMkLst>
            <pc:docMk/>
            <pc:sldMk cId="1864496839" sldId="259"/>
            <ac:spMk id="16" creationId="{D3F1AFE5-73EF-4BDD-A1BA-71E4EF15BE1C}"/>
          </ac:spMkLst>
        </pc:spChg>
        <pc:spChg chg="mod">
          <ac:chgData name="Alex Byrne" userId="87454490bf12ec53" providerId="LiveId" clId="{1D42C56A-B35B-4D21-9972-3B8447BE28F3}" dt="2021-09-16T11:15:57.633" v="143" actId="1036"/>
          <ac:spMkLst>
            <pc:docMk/>
            <pc:sldMk cId="1864496839" sldId="259"/>
            <ac:spMk id="31" creationId="{44A92E82-A03C-4CC4-8F1F-DBB6CF6C7233}"/>
          </ac:spMkLst>
        </pc:spChg>
      </pc:sldChg>
      <pc:sldChg chg="addSp modSp mod modTransition modAnim">
        <pc:chgData name="Alex Byrne" userId="87454490bf12ec53" providerId="LiveId" clId="{1D42C56A-B35B-4D21-9972-3B8447BE28F3}" dt="2021-09-28T10:47:47.159" v="942" actId="1036"/>
        <pc:sldMkLst>
          <pc:docMk/>
          <pc:sldMk cId="2834070981" sldId="260"/>
        </pc:sldMkLst>
        <pc:spChg chg="mod">
          <ac:chgData name="Alex Byrne" userId="87454490bf12ec53" providerId="LiveId" clId="{1D42C56A-B35B-4D21-9972-3B8447BE28F3}" dt="2021-09-28T10:34:00.114" v="698" actId="1076"/>
          <ac:spMkLst>
            <pc:docMk/>
            <pc:sldMk cId="2834070981" sldId="260"/>
            <ac:spMk id="5" creationId="{0B32798A-9630-4F85-B902-2AF74A7FE501}"/>
          </ac:spMkLst>
        </pc:spChg>
        <pc:spChg chg="mod">
          <ac:chgData name="Alex Byrne" userId="87454490bf12ec53" providerId="LiveId" clId="{1D42C56A-B35B-4D21-9972-3B8447BE28F3}" dt="2021-09-28T10:47:47.159" v="942" actId="1036"/>
          <ac:spMkLst>
            <pc:docMk/>
            <pc:sldMk cId="2834070981" sldId="260"/>
            <ac:spMk id="6" creationId="{F20833FD-F160-41C1-9ED3-3B3109B138A5}"/>
          </ac:spMkLst>
        </pc:spChg>
        <pc:spChg chg="add mod">
          <ac:chgData name="Alex Byrne" userId="87454490bf12ec53" providerId="LiveId" clId="{1D42C56A-B35B-4D21-9972-3B8447BE28F3}" dt="2021-09-28T10:34:44.589" v="706" actId="1035"/>
          <ac:spMkLst>
            <pc:docMk/>
            <pc:sldMk cId="2834070981" sldId="260"/>
            <ac:spMk id="8" creationId="{22A29F9C-97D3-423D-BEF6-8BC0F2CE97E6}"/>
          </ac:spMkLst>
        </pc:spChg>
        <pc:spChg chg="add mod">
          <ac:chgData name="Alex Byrne" userId="87454490bf12ec53" providerId="LiveId" clId="{1D42C56A-B35B-4D21-9972-3B8447BE28F3}" dt="2021-09-28T10:33:35.097" v="690" actId="1076"/>
          <ac:spMkLst>
            <pc:docMk/>
            <pc:sldMk cId="2834070981" sldId="260"/>
            <ac:spMk id="9" creationId="{8B59BB28-6D4A-47EC-8B49-1A49057EFEC9}"/>
          </ac:spMkLst>
        </pc:spChg>
        <pc:picChg chg="add mod">
          <ac:chgData name="Alex Byrne" userId="87454490bf12ec53" providerId="LiveId" clId="{1D42C56A-B35B-4D21-9972-3B8447BE28F3}" dt="2021-09-28T10:36:49.325" v="721" actId="1582"/>
          <ac:picMkLst>
            <pc:docMk/>
            <pc:sldMk cId="2834070981" sldId="260"/>
            <ac:picMk id="7" creationId="{638D52AF-1788-453A-898B-B0919C74583E}"/>
          </ac:picMkLst>
        </pc:picChg>
        <pc:picChg chg="mod">
          <ac:chgData name="Alex Byrne" userId="87454490bf12ec53" providerId="LiveId" clId="{1D42C56A-B35B-4D21-9972-3B8447BE28F3}" dt="2021-09-28T10:39:55.863" v="739" actId="1036"/>
          <ac:picMkLst>
            <pc:docMk/>
            <pc:sldMk cId="2834070981" sldId="260"/>
            <ac:picMk id="2050" creationId="{13B2D247-361A-494E-B4B9-6D3FA69C8A05}"/>
          </ac:picMkLst>
        </pc:picChg>
        <pc:cxnChg chg="add mod">
          <ac:chgData name="Alex Byrne" userId="87454490bf12ec53" providerId="LiveId" clId="{1D42C56A-B35B-4D21-9972-3B8447BE28F3}" dt="2021-09-28T10:38:28.965" v="731" actId="1036"/>
          <ac:cxnSpMkLst>
            <pc:docMk/>
            <pc:sldMk cId="2834070981" sldId="260"/>
            <ac:cxnSpMk id="3" creationId="{A92C93D9-3894-4322-B36E-296BB316C5EB}"/>
          </ac:cxnSpMkLst>
        </pc:cxnChg>
      </pc:sldChg>
      <pc:sldChg chg="modSp mod modTransition addAnim delAnim modAnim">
        <pc:chgData name="Alex Byrne" userId="87454490bf12ec53" providerId="LiveId" clId="{1D42C56A-B35B-4D21-9972-3B8447BE28F3}" dt="2021-09-28T10:55:11.852" v="1023" actId="20577"/>
        <pc:sldMkLst>
          <pc:docMk/>
          <pc:sldMk cId="3107983148" sldId="261"/>
        </pc:sldMkLst>
        <pc:spChg chg="mod">
          <ac:chgData name="Alex Byrne" userId="87454490bf12ec53" providerId="LiveId" clId="{1D42C56A-B35B-4D21-9972-3B8447BE28F3}" dt="2021-09-28T10:51:25.240" v="998" actId="1076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Alex Byrne" userId="87454490bf12ec53" providerId="LiveId" clId="{1D42C56A-B35B-4D21-9972-3B8447BE28F3}" dt="2021-09-28T10:55:11.852" v="1023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modSp del modTransition modAnim">
        <pc:chgData name="Alex Byrne" userId="87454490bf12ec53" providerId="LiveId" clId="{1D42C56A-B35B-4D21-9972-3B8447BE28F3}" dt="2021-09-28T08:53:56.435" v="638" actId="47"/>
        <pc:sldMkLst>
          <pc:docMk/>
          <pc:sldMk cId="68456687" sldId="262"/>
        </pc:sldMkLst>
        <pc:spChg chg="mod">
          <ac:chgData name="Alex Byrne" userId="87454490bf12ec53" providerId="LiveId" clId="{1D42C56A-B35B-4D21-9972-3B8447BE28F3}" dt="2021-09-16T11:51:35.254" v="292" actId="20577"/>
          <ac:spMkLst>
            <pc:docMk/>
            <pc:sldMk cId="68456687" sldId="262"/>
            <ac:spMk id="13" creationId="{481A6F9C-4E0C-4199-A12E-BF63C8226665}"/>
          </ac:spMkLst>
        </pc:spChg>
      </pc:sldChg>
      <pc:sldChg chg="modSp mod modTransition modAnim">
        <pc:chgData name="Alex Byrne" userId="87454490bf12ec53" providerId="LiveId" clId="{1D42C56A-B35B-4D21-9972-3B8447BE28F3}" dt="2021-09-28T10:55:48.762" v="1025" actId="14100"/>
        <pc:sldMkLst>
          <pc:docMk/>
          <pc:sldMk cId="3637559948" sldId="263"/>
        </pc:sldMkLst>
        <pc:spChg chg="mod">
          <ac:chgData name="Alex Byrne" userId="87454490bf12ec53" providerId="LiveId" clId="{1D42C56A-B35B-4D21-9972-3B8447BE28F3}" dt="2021-09-28T10:55:48.762" v="1025" actId="14100"/>
          <ac:spMkLst>
            <pc:docMk/>
            <pc:sldMk cId="3637559948" sldId="263"/>
            <ac:spMk id="3" creationId="{27493AA1-9FB8-4481-A0D4-5F43AD0B8764}"/>
          </ac:spMkLst>
        </pc:spChg>
      </pc:sldChg>
      <pc:sldChg chg="modSp mod modTransition modAnim">
        <pc:chgData name="Alex Byrne" userId="87454490bf12ec53" providerId="LiveId" clId="{1D42C56A-B35B-4D21-9972-3B8447BE28F3}" dt="2021-09-16T11:54:21.040" v="301"/>
        <pc:sldMkLst>
          <pc:docMk/>
          <pc:sldMk cId="3493440880" sldId="264"/>
        </pc:sldMkLst>
        <pc:spChg chg="mod">
          <ac:chgData name="Alex Byrne" userId="87454490bf12ec53" providerId="LiveId" clId="{1D42C56A-B35B-4D21-9972-3B8447BE28F3}" dt="2021-09-16T11:41:09.841" v="207" actId="20577"/>
          <ac:spMkLst>
            <pc:docMk/>
            <pc:sldMk cId="3493440880" sldId="264"/>
            <ac:spMk id="3" creationId="{A8DD3F22-EAFD-499F-BE92-E750C8E5EA34}"/>
          </ac:spMkLst>
        </pc:spChg>
      </pc:sldChg>
      <pc:sldMasterChg chg="modTransition modSldLayout">
        <pc:chgData name="Alex Byrne" userId="87454490bf12ec53" providerId="LiveId" clId="{1D42C56A-B35B-4D21-9972-3B8447BE28F3}" dt="2021-09-16T11:54:21.040" v="301"/>
        <pc:sldMasterMkLst>
          <pc:docMk/>
          <pc:sldMasterMk cId="0" sldId="2147483648"/>
        </pc:sldMasterMkLst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6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7"/>
          </pc:sldLayoutMkLst>
        </pc:sldLayoutChg>
        <pc:sldLayoutChg chg="modTransition">
          <pc:chgData name="Alex Byrne" userId="87454490bf12ec53" providerId="LiveId" clId="{1D42C56A-B35B-4D21-9972-3B8447BE28F3}" dt="2021-09-16T11:54:21.040" v="301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  <pc:docChgLst>
    <pc:chgData name="Alex Byrne" userId="87454490bf12ec53" providerId="LiveId" clId="{F26B8AEA-5783-412B-8D8B-48E2B2BB0E42}"/>
    <pc:docChg chg="undo custSel mod addSld modSld modMainMaster">
      <pc:chgData name="Alex Byrne" userId="87454490bf12ec53" providerId="LiveId" clId="{F26B8AEA-5783-412B-8D8B-48E2B2BB0E42}" dt="2019-09-19T09:06:36.974" v="3461"/>
      <pc:docMkLst>
        <pc:docMk/>
      </pc:docMkLst>
      <pc:sldChg chg="modTransition">
        <pc:chgData name="Alex Byrne" userId="87454490bf12ec53" providerId="LiveId" clId="{F26B8AEA-5783-412B-8D8B-48E2B2BB0E42}" dt="2019-09-19T09:06:36.974" v="3461"/>
        <pc:sldMkLst>
          <pc:docMk/>
          <pc:sldMk cId="1890809761" sldId="256"/>
        </pc:sldMkLst>
      </pc:sldChg>
      <pc:sldChg chg="delSp modTransition modAnim delDesignElem">
        <pc:chgData name="Alex Byrne" userId="87454490bf12ec53" providerId="LiveId" clId="{F26B8AEA-5783-412B-8D8B-48E2B2BB0E42}" dt="2019-09-19T09:06:36.974" v="3461"/>
        <pc:sldMkLst>
          <pc:docMk/>
          <pc:sldMk cId="1826886894" sldId="257"/>
        </pc:sldMkLst>
        <pc:spChg chg="del">
          <ac:chgData name="Alex Byrne" userId="87454490bf12ec53" providerId="LiveId" clId="{F26B8AEA-5783-412B-8D8B-48E2B2BB0E42}" dt="2019-09-16T14:35:59.458" v="1332"/>
          <ac:spMkLst>
            <pc:docMk/>
            <pc:sldMk cId="1826886894" sldId="257"/>
            <ac:spMk id="78" creationId="{89220CFE-A3C6-448E-A8C7-CEAED9325576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1826886894" sldId="257"/>
            <ac:spMk id="80" creationId="{2E91ED80-632C-4328-8E5C-0CAF33E77C7E}"/>
          </ac:spMkLst>
        </pc:s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1826886894" sldId="257"/>
            <ac:grpSpMk id="71" creationId="{8F1EF17D-1B70-428C-8A8A-A2C5B390E1E9}"/>
          </ac:grpSpMkLst>
        </pc:gr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1826886894" sldId="257"/>
            <ac:grpSpMk id="82" creationId="{13A271B6-83F2-4E87-A6AD-450F042D3D0C}"/>
          </ac:grpSpMkLst>
        </pc:grpChg>
      </pc:sldChg>
      <pc:sldChg chg="delSp modSp modTransition modAnim delDesignElem">
        <pc:chgData name="Alex Byrne" userId="87454490bf12ec53" providerId="LiveId" clId="{F26B8AEA-5783-412B-8D8B-48E2B2BB0E42}" dt="2019-09-19T09:06:36.974" v="3461"/>
        <pc:sldMkLst>
          <pc:docMk/>
          <pc:sldMk cId="358525232" sldId="258"/>
        </pc:sldMkLst>
        <pc:spChg chg="mod">
          <ac:chgData name="Alex Byrne" userId="87454490bf12ec53" providerId="LiveId" clId="{F26B8AEA-5783-412B-8D8B-48E2B2BB0E42}" dt="2019-09-15T19:26:30.278" v="626" actId="403"/>
          <ac:spMkLst>
            <pc:docMk/>
            <pc:sldMk cId="358525232" sldId="258"/>
            <ac:spMk id="2" creationId="{FC9987A7-6434-49C1-8092-880B4B23F04B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358525232" sldId="258"/>
            <ac:spMk id="142" creationId="{BADDD09E-8094-4188-9090-C1C7840FE719}"/>
          </ac:spMkLst>
        </pc:spChg>
        <pc:spChg chg="del">
          <ac:chgData name="Alex Byrne" userId="87454490bf12ec53" providerId="LiveId" clId="{F26B8AEA-5783-412B-8D8B-48E2B2BB0E42}" dt="2019-09-16T14:35:59.458" v="1332"/>
          <ac:spMkLst>
            <pc:docMk/>
            <pc:sldMk cId="358525232" sldId="258"/>
            <ac:spMk id="144" creationId="{C58F6CE0-025D-40A5-AEF1-00954E3F986B}"/>
          </ac:spMkLst>
        </pc:s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358525232" sldId="258"/>
            <ac:grpSpMk id="135" creationId="{8F1EF17D-1B70-428C-8A8A-A2C5B390E1E9}"/>
          </ac:grpSpMkLst>
        </pc:grpChg>
        <pc:grpChg chg="del">
          <ac:chgData name="Alex Byrne" userId="87454490bf12ec53" providerId="LiveId" clId="{F26B8AEA-5783-412B-8D8B-48E2B2BB0E42}" dt="2019-09-16T14:35:59.458" v="1332"/>
          <ac:grpSpMkLst>
            <pc:docMk/>
            <pc:sldMk cId="358525232" sldId="258"/>
            <ac:grpSpMk id="146" creationId="{D8025A22-9C86-4108-A289-BD5650A8EAEA}"/>
          </ac:grpSpMkLst>
        </pc:grpChg>
      </pc:sldChg>
      <pc:sldChg chg="addSp delSp modSp add mod modTransition setBg modAnim setClrOvrMap">
        <pc:chgData name="Alex Byrne" userId="87454490bf12ec53" providerId="LiveId" clId="{F26B8AEA-5783-412B-8D8B-48E2B2BB0E42}" dt="2019-09-19T09:06:36.974" v="3461"/>
        <pc:sldMkLst>
          <pc:docMk/>
          <pc:sldMk cId="1864496839" sldId="259"/>
        </pc:sldMkLst>
        <pc:spChg chg="del mod">
          <ac:chgData name="Alex Byrne" userId="87454490bf12ec53" providerId="LiveId" clId="{F26B8AEA-5783-412B-8D8B-48E2B2BB0E42}" dt="2019-09-15T19:12:42.583" v="220"/>
          <ac:spMkLst>
            <pc:docMk/>
            <pc:sldMk cId="1864496839" sldId="259"/>
            <ac:spMk id="2" creationId="{E3FA3A24-BCCB-4EC9-9211-7E19C404949C}"/>
          </ac:spMkLst>
        </pc:spChg>
        <pc:spChg chg="del mod">
          <ac:chgData name="Alex Byrne" userId="87454490bf12ec53" providerId="LiveId" clId="{F26B8AEA-5783-412B-8D8B-48E2B2BB0E42}" dt="2019-09-15T19:13:07.731" v="226"/>
          <ac:spMkLst>
            <pc:docMk/>
            <pc:sldMk cId="1864496839" sldId="259"/>
            <ac:spMk id="3" creationId="{9311B8A0-B51A-49C0-8EE8-F338CE757E36}"/>
          </ac:spMkLst>
        </pc:spChg>
        <pc:spChg chg="del">
          <ac:chgData name="Alex Byrne" userId="87454490bf12ec53" providerId="LiveId" clId="{F26B8AEA-5783-412B-8D8B-48E2B2BB0E42}" dt="2019-09-15T19:11:13.664" v="177"/>
          <ac:spMkLst>
            <pc:docMk/>
            <pc:sldMk cId="1864496839" sldId="259"/>
            <ac:spMk id="4" creationId="{4DDF002A-52D4-4E7B-86DD-98DAF142E80A}"/>
          </ac:spMkLst>
        </pc:spChg>
        <pc:spChg chg="add del mod">
          <ac:chgData name="Alex Byrne" userId="87454490bf12ec53" providerId="LiveId" clId="{F26B8AEA-5783-412B-8D8B-48E2B2BB0E42}" dt="2019-09-15T19:11:25.362" v="179"/>
          <ac:spMkLst>
            <pc:docMk/>
            <pc:sldMk cId="1864496839" sldId="259"/>
            <ac:spMk id="5" creationId="{B58B06F6-1350-40D8-8845-ADB46D5BF3A6}"/>
          </ac:spMkLst>
        </pc:spChg>
        <pc:spChg chg="add del mod">
          <ac:chgData name="Alex Byrne" userId="87454490bf12ec53" providerId="LiveId" clId="{F26B8AEA-5783-412B-8D8B-48E2B2BB0E42}" dt="2019-09-15T19:13:23.607" v="232" actId="478"/>
          <ac:spMkLst>
            <pc:docMk/>
            <pc:sldMk cId="1864496839" sldId="259"/>
            <ac:spMk id="6" creationId="{85CF28C4-4836-4208-95F2-788B61A2F5D4}"/>
          </ac:spMkLst>
        </pc:spChg>
        <pc:spChg chg="add del mod">
          <ac:chgData name="Alex Byrne" userId="87454490bf12ec53" providerId="LiveId" clId="{F26B8AEA-5783-412B-8D8B-48E2B2BB0E42}" dt="2019-09-15T19:13:19.523" v="230" actId="478"/>
          <ac:spMkLst>
            <pc:docMk/>
            <pc:sldMk cId="1864496839" sldId="259"/>
            <ac:spMk id="7" creationId="{8C6510DF-F85A-41DF-ABD1-5D90943961BA}"/>
          </ac:spMkLst>
        </pc:spChg>
        <pc:spChg chg="add del mod">
          <ac:chgData name="Alex Byrne" userId="87454490bf12ec53" providerId="LiveId" clId="{F26B8AEA-5783-412B-8D8B-48E2B2BB0E42}" dt="2019-09-15T19:13:21.743" v="231" actId="478"/>
          <ac:spMkLst>
            <pc:docMk/>
            <pc:sldMk cId="1864496839" sldId="259"/>
            <ac:spMk id="9" creationId="{5CE784E4-D164-4D4E-9EDA-0210C0852AA7}"/>
          </ac:spMkLst>
        </pc:spChg>
        <pc:spChg chg="add del mod">
          <ac:chgData name="Alex Byrne" userId="87454490bf12ec53" providerId="LiveId" clId="{F26B8AEA-5783-412B-8D8B-48E2B2BB0E42}" dt="2019-09-15T19:14:02.894" v="239" actId="478"/>
          <ac:spMkLst>
            <pc:docMk/>
            <pc:sldMk cId="1864496839" sldId="259"/>
            <ac:spMk id="11" creationId="{181DE68D-3A6D-47DE-BAA3-841906FE75FC}"/>
          </ac:spMkLst>
        </pc:spChg>
        <pc:spChg chg="add del mod">
          <ac:chgData name="Alex Byrne" userId="87454490bf12ec53" providerId="LiveId" clId="{F26B8AEA-5783-412B-8D8B-48E2B2BB0E42}" dt="2019-09-15T19:20:39.121" v="583"/>
          <ac:spMkLst>
            <pc:docMk/>
            <pc:sldMk cId="1864496839" sldId="259"/>
            <ac:spMk id="12" creationId="{60EE6C00-2CAD-4882-9E9E-C2DC714AABCC}"/>
          </ac:spMkLst>
        </pc:spChg>
        <pc:spChg chg="add mod">
          <ac:chgData name="Alex Byrne" userId="87454490bf12ec53" providerId="LiveId" clId="{F26B8AEA-5783-412B-8D8B-48E2B2BB0E42}" dt="2019-09-15T19:23:38.313" v="622" actId="20577"/>
          <ac:spMkLst>
            <pc:docMk/>
            <pc:sldMk cId="1864496839" sldId="259"/>
            <ac:spMk id="16" creationId="{D3F1AFE5-73EF-4BDD-A1BA-71E4EF15BE1C}"/>
          </ac:spMkLst>
        </pc:spChg>
        <pc:spChg chg="add del">
          <ac:chgData name="Alex Byrne" userId="87454490bf12ec53" providerId="LiveId" clId="{F26B8AEA-5783-412B-8D8B-48E2B2BB0E42}" dt="2019-09-15T19:19:35.254" v="572" actId="26606"/>
          <ac:spMkLst>
            <pc:docMk/>
            <pc:sldMk cId="1864496839" sldId="259"/>
            <ac:spMk id="21" creationId="{D6F819BF-BEC4-454B-82CF-C7F1926407F9}"/>
          </ac:spMkLst>
        </pc:spChg>
        <pc:spChg chg="add del">
          <ac:chgData name="Alex Byrne" userId="87454490bf12ec53" providerId="LiveId" clId="{F26B8AEA-5783-412B-8D8B-48E2B2BB0E42}" dt="2019-09-15T19:19:35.254" v="572" actId="26606"/>
          <ac:spMkLst>
            <pc:docMk/>
            <pc:sldMk cId="1864496839" sldId="259"/>
            <ac:spMk id="23" creationId="{79D5C3D0-88DD-405B-A549-4B5C3712E181}"/>
          </ac:spMkLst>
        </pc:spChg>
        <pc:spChg chg="add mod">
          <ac:chgData name="Alex Byrne" userId="87454490bf12ec53" providerId="LiveId" clId="{F26B8AEA-5783-412B-8D8B-48E2B2BB0E42}" dt="2019-09-15T19:26:36.372" v="628" actId="14100"/>
          <ac:spMkLst>
            <pc:docMk/>
            <pc:sldMk cId="1864496839" sldId="259"/>
            <ac:spMk id="31" creationId="{44A92E82-A03C-4CC4-8F1F-DBB6CF6C7233}"/>
          </ac:spMkLst>
        </pc:spChg>
        <pc:spChg chg="add del">
          <ac:chgData name="Alex Byrne" userId="87454490bf12ec53" providerId="LiveId" clId="{F26B8AEA-5783-412B-8D8B-48E2B2BB0E42}" dt="2019-09-15T19:20:26.302" v="576" actId="26606"/>
          <ac:spMkLst>
            <pc:docMk/>
            <pc:sldMk cId="1864496839" sldId="259"/>
            <ac:spMk id="32" creationId="{E09CCB3F-DBCE-4964-9E34-8C5DE80EF4B5}"/>
          </ac:spMkLst>
        </pc:spChg>
        <pc:spChg chg="add del">
          <ac:chgData name="Alex Byrne" userId="87454490bf12ec53" providerId="LiveId" clId="{F26B8AEA-5783-412B-8D8B-48E2B2BB0E42}" dt="2019-09-15T19:20:26.302" v="576" actId="26606"/>
          <ac:spMkLst>
            <pc:docMk/>
            <pc:sldMk cId="1864496839" sldId="259"/>
            <ac:spMk id="33" creationId="{1DFF944F-74BA-483A-82C0-64E3AAF4AE98}"/>
          </ac:spMkLst>
        </pc:spChg>
        <pc:grpChg chg="add del">
          <ac:chgData name="Alex Byrne" userId="87454490bf12ec53" providerId="LiveId" clId="{F26B8AEA-5783-412B-8D8B-48E2B2BB0E42}" dt="2019-09-15T19:19:35.254" v="572" actId="26606"/>
          <ac:grpSpMkLst>
            <pc:docMk/>
            <pc:sldMk cId="1864496839" sldId="259"/>
            <ac:grpSpMk id="25" creationId="{B29E1950-A366-48B7-8DAB-726C0DE58072}"/>
          </ac:grpSpMkLst>
        </pc:grpChg>
        <pc:grpChg chg="add del">
          <ac:chgData name="Alex Byrne" userId="87454490bf12ec53" providerId="LiveId" clId="{F26B8AEA-5783-412B-8D8B-48E2B2BB0E42}" dt="2019-09-15T19:20:26.302" v="576" actId="26606"/>
          <ac:grpSpMkLst>
            <pc:docMk/>
            <pc:sldMk cId="1864496839" sldId="259"/>
            <ac:grpSpMk id="34" creationId="{A9733A91-F958-4629-801A-3F6F1E09AD64}"/>
          </ac:grpSpMkLst>
        </pc:grpChg>
        <pc:picChg chg="add mod">
          <ac:chgData name="Alex Byrne" userId="87454490bf12ec53" providerId="LiveId" clId="{F26B8AEA-5783-412B-8D8B-48E2B2BB0E42}" dt="2019-09-15T19:24:05.142" v="625" actId="1076"/>
          <ac:picMkLst>
            <pc:docMk/>
            <pc:sldMk cId="1864496839" sldId="259"/>
            <ac:picMk id="10" creationId="{7EE09195-F084-4F66-AD33-402A32D66E82}"/>
          </ac:picMkLst>
        </pc:picChg>
        <pc:picChg chg="add del">
          <ac:chgData name="Alex Byrne" userId="87454490bf12ec53" providerId="LiveId" clId="{F26B8AEA-5783-412B-8D8B-48E2B2BB0E42}" dt="2019-09-15T19:13:41.258" v="237"/>
          <ac:picMkLst>
            <pc:docMk/>
            <pc:sldMk cId="1864496839" sldId="259"/>
            <ac:picMk id="14" creationId="{BFE8D758-6265-427A-900F-11C0B35E643B}"/>
          </ac:picMkLst>
        </pc:picChg>
        <pc:picChg chg="add del">
          <ac:chgData name="Alex Byrne" userId="87454490bf12ec53" providerId="LiveId" clId="{F26B8AEA-5783-412B-8D8B-48E2B2BB0E42}" dt="2019-09-15T19:14:12.195" v="241" actId="478"/>
          <ac:picMkLst>
            <pc:docMk/>
            <pc:sldMk cId="1864496839" sldId="259"/>
            <ac:picMk id="15" creationId="{13AF458E-C4EF-4630-8EED-E99286E3B6D0}"/>
          </ac:picMkLst>
        </pc:picChg>
        <pc:picChg chg="add del">
          <ac:chgData name="Alex Byrne" userId="87454490bf12ec53" providerId="LiveId" clId="{F26B8AEA-5783-412B-8D8B-48E2B2BB0E42}" dt="2019-09-15T19:11:15.734" v="178" actId="478"/>
          <ac:picMkLst>
            <pc:docMk/>
            <pc:sldMk cId="1864496839" sldId="259"/>
            <ac:picMk id="1026" creationId="{590E62FE-52B0-4DEE-8607-4F2A14A8CC52}"/>
          </ac:picMkLst>
        </pc:picChg>
        <pc:picChg chg="add del mod">
          <ac:chgData name="Alex Byrne" userId="87454490bf12ec53" providerId="LiveId" clId="{F26B8AEA-5783-412B-8D8B-48E2B2BB0E42}" dt="2019-09-15T19:13:03.924" v="225"/>
          <ac:picMkLst>
            <pc:docMk/>
            <pc:sldMk cId="1864496839" sldId="259"/>
            <ac:picMk id="1028" creationId="{81E1DC16-81E4-491F-8F9A-671BB21D6ABF}"/>
          </ac:picMkLst>
        </pc:picChg>
      </pc:sldChg>
      <pc:sldChg chg="addSp delSp modSp add modTransition modAnim">
        <pc:chgData name="Alex Byrne" userId="87454490bf12ec53" providerId="LiveId" clId="{F26B8AEA-5783-412B-8D8B-48E2B2BB0E42}" dt="2019-09-19T09:06:36.974" v="3461"/>
        <pc:sldMkLst>
          <pc:docMk/>
          <pc:sldMk cId="2834070981" sldId="260"/>
        </pc:sldMkLst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2" creationId="{6B616B5A-2E60-44C6-A666-1041D11ACD2F}"/>
          </ac:spMkLst>
        </pc:spChg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3" creationId="{54C5222F-2840-4F6B-B4D4-039C4A115723}"/>
          </ac:spMkLst>
        </pc:spChg>
        <pc:spChg chg="del">
          <ac:chgData name="Alex Byrne" userId="87454490bf12ec53" providerId="LiveId" clId="{F26B8AEA-5783-412B-8D8B-48E2B2BB0E42}" dt="2019-09-15T19:26:53.570" v="630"/>
          <ac:spMkLst>
            <pc:docMk/>
            <pc:sldMk cId="2834070981" sldId="260"/>
            <ac:spMk id="4" creationId="{2330667C-8475-4688-883A-7647A9BD8D81}"/>
          </ac:spMkLst>
        </pc:spChg>
        <pc:spChg chg="add mod">
          <ac:chgData name="Alex Byrne" userId="87454490bf12ec53" providerId="LiveId" clId="{F26B8AEA-5783-412B-8D8B-48E2B2BB0E42}" dt="2019-09-16T14:00:49.223" v="1228" actId="1076"/>
          <ac:spMkLst>
            <pc:docMk/>
            <pc:sldMk cId="2834070981" sldId="260"/>
            <ac:spMk id="5" creationId="{0B32798A-9630-4F85-B902-2AF74A7FE501}"/>
          </ac:spMkLst>
        </pc:spChg>
        <pc:spChg chg="add mod">
          <ac:chgData name="Alex Byrne" userId="87454490bf12ec53" providerId="LiveId" clId="{F26B8AEA-5783-412B-8D8B-48E2B2BB0E42}" dt="2019-09-17T06:43:33.091" v="2332" actId="1076"/>
          <ac:spMkLst>
            <pc:docMk/>
            <pc:sldMk cId="2834070981" sldId="260"/>
            <ac:spMk id="6" creationId="{F20833FD-F160-41C1-9ED3-3B3109B138A5}"/>
          </ac:spMkLst>
        </pc:spChg>
        <pc:picChg chg="add mod">
          <ac:chgData name="Alex Byrne" userId="87454490bf12ec53" providerId="LiveId" clId="{F26B8AEA-5783-412B-8D8B-48E2B2BB0E42}" dt="2019-09-15T20:32:00.012" v="928" actId="1076"/>
          <ac:picMkLst>
            <pc:docMk/>
            <pc:sldMk cId="2834070981" sldId="260"/>
            <ac:picMk id="2050" creationId="{13B2D247-361A-494E-B4B9-6D3FA69C8A05}"/>
          </ac:picMkLst>
        </pc:picChg>
        <pc:picChg chg="add mod">
          <ac:chgData name="Alex Byrne" userId="87454490bf12ec53" providerId="LiveId" clId="{F26B8AEA-5783-412B-8D8B-48E2B2BB0E42}" dt="2019-09-15T20:31:51.391" v="926" actId="1076"/>
          <ac:picMkLst>
            <pc:docMk/>
            <pc:sldMk cId="2834070981" sldId="260"/>
            <ac:picMk id="2052" creationId="{6EABA549-619E-48A6-83C7-EED63637DB05}"/>
          </ac:picMkLst>
        </pc:picChg>
      </pc:sldChg>
      <pc:sldChg chg="modSp add modTransition modAnim">
        <pc:chgData name="Alex Byrne" userId="87454490bf12ec53" providerId="LiveId" clId="{F26B8AEA-5783-412B-8D8B-48E2B2BB0E42}" dt="2019-09-19T09:06:36.974" v="3461"/>
        <pc:sldMkLst>
          <pc:docMk/>
          <pc:sldMk cId="3107983148" sldId="261"/>
        </pc:sldMkLst>
        <pc:spChg chg="mod">
          <ac:chgData name="Alex Byrne" userId="87454490bf12ec53" providerId="LiveId" clId="{F26B8AEA-5783-412B-8D8B-48E2B2BB0E42}" dt="2019-09-16T17:00:19.532" v="2330" actId="1076"/>
          <ac:spMkLst>
            <pc:docMk/>
            <pc:sldMk cId="3107983148" sldId="261"/>
            <ac:spMk id="2" creationId="{AE790A43-E606-49C0-AFEF-0F613EAB336C}"/>
          </ac:spMkLst>
        </pc:spChg>
        <pc:spChg chg="mod">
          <ac:chgData name="Alex Byrne" userId="87454490bf12ec53" providerId="LiveId" clId="{F26B8AEA-5783-412B-8D8B-48E2B2BB0E42}" dt="2019-09-18T15:44:44.731" v="2979" actId="20577"/>
          <ac:spMkLst>
            <pc:docMk/>
            <pc:sldMk cId="3107983148" sldId="261"/>
            <ac:spMk id="3" creationId="{C87516A6-E143-46DE-84A7-04E5D0AC282F}"/>
          </ac:spMkLst>
        </pc:spChg>
      </pc:sldChg>
      <pc:sldChg chg="addSp delSp modSp add mod modTransition setBg modAnim delDesignElem">
        <pc:chgData name="Alex Byrne" userId="87454490bf12ec53" providerId="LiveId" clId="{F26B8AEA-5783-412B-8D8B-48E2B2BB0E42}" dt="2019-09-19T09:06:36.974" v="3461"/>
        <pc:sldMkLst>
          <pc:docMk/>
          <pc:sldMk cId="68456687" sldId="262"/>
        </pc:sldMkLst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2" creationId="{CBAF1546-DCC9-428F-ABCF-1A4297D6C2E4}"/>
          </ac:spMkLst>
        </pc:spChg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3" creationId="{BCD6E3D5-FDC7-49C5-89DE-9FD024682FC8}"/>
          </ac:spMkLst>
        </pc:spChg>
        <pc:spChg chg="del">
          <ac:chgData name="Alex Byrne" userId="87454490bf12ec53" providerId="LiveId" clId="{F26B8AEA-5783-412B-8D8B-48E2B2BB0E42}" dt="2019-09-16T14:30:08.028" v="1272"/>
          <ac:spMkLst>
            <pc:docMk/>
            <pc:sldMk cId="68456687" sldId="262"/>
            <ac:spMk id="4" creationId="{32403824-7FD1-40F7-BFE8-9DFF0121141C}"/>
          </ac:spMkLst>
        </pc:spChg>
        <pc:spChg chg="add mod">
          <ac:chgData name="Alex Byrne" userId="87454490bf12ec53" providerId="LiveId" clId="{F26B8AEA-5783-412B-8D8B-48E2B2BB0E42}" dt="2019-09-16T14:52:05.486" v="1620" actId="1076"/>
          <ac:spMkLst>
            <pc:docMk/>
            <pc:sldMk cId="68456687" sldId="262"/>
            <ac:spMk id="13" creationId="{481A6F9C-4E0C-4199-A12E-BF63C8226665}"/>
          </ac:spMkLst>
        </pc:spChg>
        <pc:spChg chg="add del">
          <ac:chgData name="Alex Byrne" userId="87454490bf12ec53" providerId="LiveId" clId="{F26B8AEA-5783-412B-8D8B-48E2B2BB0E42}" dt="2019-09-16T14:32:08.699" v="1322" actId="26606"/>
          <ac:spMkLst>
            <pc:docMk/>
            <pc:sldMk cId="68456687" sldId="262"/>
            <ac:spMk id="71" creationId="{B1ECD48A-A6CE-48F3-8E89-3399C99382F1}"/>
          </ac:spMkLst>
        </pc:spChg>
        <pc:spChg chg="add del">
          <ac:chgData name="Alex Byrne" userId="87454490bf12ec53" providerId="LiveId" clId="{F26B8AEA-5783-412B-8D8B-48E2B2BB0E42}" dt="2019-09-16T14:32:08.699" v="1322" actId="26606"/>
          <ac:spMkLst>
            <pc:docMk/>
            <pc:sldMk cId="68456687" sldId="262"/>
            <ac:spMk id="73" creationId="{0A3F7A1B-3080-4A65-A240-2E1A6EF84567}"/>
          </ac:spMkLst>
        </pc:spChg>
        <pc:spChg chg="add del">
          <ac:chgData name="Alex Byrne" userId="87454490bf12ec53" providerId="LiveId" clId="{F26B8AEA-5783-412B-8D8B-48E2B2BB0E42}" dt="2019-09-16T14:32:08.682" v="1321" actId="26606"/>
          <ac:spMkLst>
            <pc:docMk/>
            <pc:sldMk cId="68456687" sldId="262"/>
            <ac:spMk id="135" creationId="{43F8250A-B5BC-48E8-9E34-320C6AB61351}"/>
          </ac:spMkLst>
        </pc:spChg>
        <pc:spChg chg="add del">
          <ac:chgData name="Alex Byrne" userId="87454490bf12ec53" providerId="LiveId" clId="{F26B8AEA-5783-412B-8D8B-48E2B2BB0E42}" dt="2019-09-16T14:32:08.682" v="1321" actId="26606"/>
          <ac:spMkLst>
            <pc:docMk/>
            <pc:sldMk cId="68456687" sldId="262"/>
            <ac:spMk id="137" creationId="{A2829537-8D6E-4F27-8454-8F19BEA8C11F}"/>
          </ac:spMkLst>
        </pc:spChg>
        <pc:spChg chg="add del">
          <ac:chgData name="Alex Byrne" userId="87454490bf12ec53" providerId="LiveId" clId="{F26B8AEA-5783-412B-8D8B-48E2B2BB0E42}" dt="2019-09-16T14:35:59.458" v="1332"/>
          <ac:spMkLst>
            <pc:docMk/>
            <pc:sldMk cId="68456687" sldId="262"/>
            <ac:spMk id="1028" creationId="{391F240E-99C9-4C6A-BD0A-15F9E69F337F}"/>
          </ac:spMkLst>
        </pc:spChg>
        <pc:spChg chg="add del">
          <ac:chgData name="Alex Byrne" userId="87454490bf12ec53" providerId="LiveId" clId="{F26B8AEA-5783-412B-8D8B-48E2B2BB0E42}" dt="2019-09-16T14:35:59.458" v="1332"/>
          <ac:spMkLst>
            <pc:docMk/>
            <pc:sldMk cId="68456687" sldId="262"/>
            <ac:spMk id="1029" creationId="{9C8424AD-EE61-4FBC-ABA0-36E67508F2D0}"/>
          </ac:spMkLst>
        </pc:spChg>
        <pc:picChg chg="add mod">
          <ac:chgData name="Alex Byrne" userId="87454490bf12ec53" providerId="LiveId" clId="{F26B8AEA-5783-412B-8D8B-48E2B2BB0E42}" dt="2019-09-16T14:36:02.938" v="1334" actId="1076"/>
          <ac:picMkLst>
            <pc:docMk/>
            <pc:sldMk cId="68456687" sldId="262"/>
            <ac:picMk id="5" creationId="{E6B96E09-5DC9-4A61-8522-E21AC08F80E7}"/>
          </ac:picMkLst>
        </pc:picChg>
        <pc:picChg chg="add del mod">
          <ac:chgData name="Alex Byrne" userId="87454490bf12ec53" providerId="LiveId" clId="{F26B8AEA-5783-412B-8D8B-48E2B2BB0E42}" dt="2019-09-16T14:35:50.058" v="1326" actId="478"/>
          <ac:picMkLst>
            <pc:docMk/>
            <pc:sldMk cId="68456687" sldId="262"/>
            <ac:picMk id="1026" creationId="{8389178B-6CF2-4B9F-8EC2-AACEFD388FE1}"/>
          </ac:picMkLst>
        </pc:picChg>
        <pc:picChg chg="add mod">
          <ac:chgData name="Alex Byrne" userId="87454490bf12ec53" providerId="LiveId" clId="{F26B8AEA-5783-412B-8D8B-48E2B2BB0E42}" dt="2019-09-16T14:51:26.231" v="1618" actId="14100"/>
          <ac:picMkLst>
            <pc:docMk/>
            <pc:sldMk cId="68456687" sldId="262"/>
            <ac:picMk id="1030" creationId="{AEEB5D94-8045-4C02-9284-9C782D8C811D}"/>
          </ac:picMkLst>
        </pc:picChg>
      </pc:sldChg>
      <pc:sldChg chg="modSp add modTransition">
        <pc:chgData name="Alex Byrne" userId="87454490bf12ec53" providerId="LiveId" clId="{F26B8AEA-5783-412B-8D8B-48E2B2BB0E42}" dt="2019-09-19T09:06:36.974" v="3461"/>
        <pc:sldMkLst>
          <pc:docMk/>
          <pc:sldMk cId="3637559948" sldId="263"/>
        </pc:sldMkLst>
        <pc:spChg chg="mod">
          <ac:chgData name="Alex Byrne" userId="87454490bf12ec53" providerId="LiveId" clId="{F26B8AEA-5783-412B-8D8B-48E2B2BB0E42}" dt="2019-09-18T15:51:26.961" v="2985" actId="1076"/>
          <ac:spMkLst>
            <pc:docMk/>
            <pc:sldMk cId="3637559948" sldId="263"/>
            <ac:spMk id="2" creationId="{092E4306-5EB0-43DF-A134-A53B5913FD1A}"/>
          </ac:spMkLst>
        </pc:spChg>
        <pc:spChg chg="mod">
          <ac:chgData name="Alex Byrne" userId="87454490bf12ec53" providerId="LiveId" clId="{F26B8AEA-5783-412B-8D8B-48E2B2BB0E42}" dt="2019-09-18T15:51:29.345" v="2986" actId="1076"/>
          <ac:spMkLst>
            <pc:docMk/>
            <pc:sldMk cId="3637559948" sldId="263"/>
            <ac:spMk id="3" creationId="{27493AA1-9FB8-4481-A0D4-5F43AD0B8764}"/>
          </ac:spMkLst>
        </pc:spChg>
      </pc:sldChg>
      <pc:sldChg chg="modSp add modTransition">
        <pc:chgData name="Alex Byrne" userId="87454490bf12ec53" providerId="LiveId" clId="{F26B8AEA-5783-412B-8D8B-48E2B2BB0E42}" dt="2019-09-19T09:06:36.974" v="3461"/>
        <pc:sldMkLst>
          <pc:docMk/>
          <pc:sldMk cId="3493440880" sldId="264"/>
        </pc:sldMkLst>
        <pc:spChg chg="mod">
          <ac:chgData name="Alex Byrne" userId="87454490bf12ec53" providerId="LiveId" clId="{F26B8AEA-5783-412B-8D8B-48E2B2BB0E42}" dt="2019-09-18T17:11:39.850" v="3437" actId="1076"/>
          <ac:spMkLst>
            <pc:docMk/>
            <pc:sldMk cId="3493440880" sldId="264"/>
            <ac:spMk id="2" creationId="{6DC6C2AB-70F8-45F5-BC8D-F390D97C956B}"/>
          </ac:spMkLst>
        </pc:spChg>
        <pc:spChg chg="mod">
          <ac:chgData name="Alex Byrne" userId="87454490bf12ec53" providerId="LiveId" clId="{F26B8AEA-5783-412B-8D8B-48E2B2BB0E42}" dt="2019-09-18T17:11:36.449" v="3436" actId="27636"/>
          <ac:spMkLst>
            <pc:docMk/>
            <pc:sldMk cId="3493440880" sldId="264"/>
            <ac:spMk id="3" creationId="{A8DD3F22-EAFD-499F-BE92-E750C8E5EA34}"/>
          </ac:spMkLst>
        </pc:spChg>
      </pc:sldChg>
      <pc:sldMasterChg chg="modTransition modSldLayout">
        <pc:chgData name="Alex Byrne" userId="87454490bf12ec53" providerId="LiveId" clId="{F26B8AEA-5783-412B-8D8B-48E2B2BB0E42}" dt="2019-09-19T09:06:36.974" v="3461"/>
        <pc:sldMasterMkLst>
          <pc:docMk/>
          <pc:sldMasterMk cId="0" sldId="2147483648"/>
        </pc:sldMasterMkLst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6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7"/>
          </pc:sldLayoutMkLst>
        </pc:sldLayoutChg>
        <pc:sldLayoutChg chg="modTransition">
          <pc:chgData name="Alex Byrne" userId="87454490bf12ec53" providerId="LiveId" clId="{F26B8AEA-5783-412B-8D8B-48E2B2BB0E42}" dt="2019-09-19T09:06:36.974" v="3461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20-4F01-8293-0116D08B5B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20-4F01-8293-0116D08B5BA9}"/>
              </c:ext>
            </c:extLst>
          </c:dPt>
          <c:dPt>
            <c:idx val="2"/>
            <c:bubble3D val="0"/>
            <c:explosion val="5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41-4139-890E-B60142B5C886}"/>
              </c:ext>
            </c:extLst>
          </c:dPt>
          <c:dPt>
            <c:idx val="3"/>
            <c:bubble3D val="0"/>
            <c:explosion val="8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841-4139-890E-B60142B5C886}"/>
              </c:ext>
            </c:extLst>
          </c:dPt>
          <c:dPt>
            <c:idx val="4"/>
            <c:bubble3D val="0"/>
            <c:explosion val="17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41-4139-890E-B60142B5C886}"/>
              </c:ext>
            </c:extLst>
          </c:dPt>
          <c:cat>
            <c:strRef>
              <c:f>Sheet1!$A$2:$A$6</c:f>
              <c:strCache>
                <c:ptCount val="5"/>
                <c:pt idx="0">
                  <c:v>H</c:v>
                </c:pt>
                <c:pt idx="1">
                  <c:v>He</c:v>
                </c:pt>
                <c:pt idx="2">
                  <c:v>HZE</c:v>
                </c:pt>
                <c:pt idx="3">
                  <c:v>Electrons</c:v>
                </c:pt>
                <c:pt idx="4">
                  <c:v>Antimatter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0.89100000000000001</c:v>
                </c:pt>
                <c:pt idx="1">
                  <c:v>8.9099999999999999E-2</c:v>
                </c:pt>
                <c:pt idx="2">
                  <c:v>9.9000000000000008E-3</c:v>
                </c:pt>
                <c:pt idx="3">
                  <c:v>1.0000000000000009E-2</c:v>
                </c:pt>
                <c:pt idx="4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41-4139-890E-B60142B5C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866064948706223E-2"/>
          <c:y val="3.9067466399853396E-2"/>
          <c:w val="0.37068474421784209"/>
          <c:h val="0.886439691282831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3DA06-F4E8-4898-95B5-7B4F04776ADC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6796-C488-4D83-B36A-0BCD70814C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5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Preload websites </a:t>
            </a:r>
          </a:p>
          <a:p>
            <a:r>
              <a:rPr lang="en-GB" sz="1600" dirty="0"/>
              <a:t>bit.ly/</a:t>
            </a:r>
            <a:r>
              <a:rPr lang="en-GB" sz="1600" dirty="0" err="1"/>
              <a:t>HiSPARC_ch</a:t>
            </a:r>
            <a:r>
              <a:rPr lang="en-GB" sz="1600" dirty="0"/>
              <a:t> (blank spreadsheet)</a:t>
            </a:r>
          </a:p>
          <a:p>
            <a:r>
              <a:rPr lang="en-GB" sz="1600" dirty="0"/>
              <a:t>data.hisparc.nl</a:t>
            </a:r>
          </a:p>
          <a:p>
            <a:r>
              <a:rPr lang="en-GB" sz="1600" dirty="0"/>
              <a:t>And also the completed sheet at xbyrne.github.io/</a:t>
            </a:r>
            <a:r>
              <a:rPr lang="en-GB" sz="1600" dirty="0" err="1"/>
              <a:t>hisparc</a:t>
            </a:r>
            <a:r>
              <a:rPr lang="en-GB" sz="1600" dirty="0"/>
              <a:t>/</a:t>
            </a:r>
            <a:r>
              <a:rPr lang="en-GB" sz="1600" err="1"/>
              <a:t>heresoneimadeearlier</a:t>
            </a:r>
            <a:r>
              <a:rPr lang="en-GB" sz="1600"/>
              <a:t>.xlsx</a:t>
            </a:r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18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Hess was interested in the ionization of air.</a:t>
            </a:r>
          </a:p>
          <a:p>
            <a:r>
              <a:rPr lang="en-GB" dirty="0"/>
              <a:t>Electroscope measurements showed decrease with altitude (</a:t>
            </a:r>
            <a:r>
              <a:rPr lang="en-GB" dirty="0" err="1"/>
              <a:t>inc</a:t>
            </a:r>
            <a:r>
              <a:rPr lang="en-GB" dirty="0"/>
              <a:t> up to Eiffel!) though not by as much as expected</a:t>
            </a:r>
          </a:p>
          <a:p>
            <a:r>
              <a:rPr lang="en-GB" dirty="0"/>
              <a:t>Hess did some balloon trips up to ~5km; showed that eventually increased again</a:t>
            </a:r>
          </a:p>
          <a:p>
            <a:r>
              <a:rPr lang="en-GB" dirty="0"/>
              <a:t>Got Nobel 1936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49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Background radiation (1/6 from CRs) a major barrier to interplanetary travel</a:t>
            </a:r>
          </a:p>
          <a:p>
            <a:r>
              <a:rPr lang="en-GB" dirty="0"/>
              <a:t>Cosmic rays convert atmospheric N into C-14.</a:t>
            </a:r>
          </a:p>
          <a:p>
            <a:r>
              <a:rPr lang="en-GB" dirty="0"/>
              <a:t>Quebec blackout 1989</a:t>
            </a:r>
          </a:p>
          <a:p>
            <a:r>
              <a:rPr lang="en-GB" dirty="0"/>
              <a:t>1 error/week/GB – </a:t>
            </a:r>
            <a:r>
              <a:rPr lang="en-GB" dirty="0" err="1"/>
              <a:t>inc</a:t>
            </a:r>
            <a:r>
              <a:rPr lang="en-GB" dirty="0"/>
              <a:t> 2013 Super Mario 64 speedrun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73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stations have extra data:</a:t>
            </a:r>
          </a:p>
          <a:p>
            <a:r>
              <a:rPr lang="en-GB" dirty="0"/>
              <a:t>Temperature, pressure, weather, lightning…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52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University of Namibia, Windhoek,</a:t>
            </a:r>
          </a:p>
          <a:p>
            <a:r>
              <a:rPr lang="en-GB" dirty="0"/>
              <a:t>University of Hargeisa, Rep. of Somaliland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6796-C488-4D83-B36A-0BCD70814C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78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parc">
            <a:extLst>
              <a:ext uri="{FF2B5EF4-FFF2-40B4-BE49-F238E27FC236}">
                <a16:creationId xmlns:a16="http://schemas.microsoft.com/office/drawing/2014/main" id="{C9C97707-745D-4B50-9247-86074327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36" y="745859"/>
            <a:ext cx="7325861" cy="2454541"/>
          </a:xfrm>
          <a:prstGeom prst="rect">
            <a:avLst/>
          </a:prstGeom>
        </p:spPr>
      </p:pic>
      <p:pic>
        <p:nvPicPr>
          <p:cNvPr id="1032" name="Picture 8" descr="Image result for cosmic rays">
            <a:extLst>
              <a:ext uri="{FF2B5EF4-FFF2-40B4-BE49-F238E27FC236}">
                <a16:creationId xmlns:a16="http://schemas.microsoft.com/office/drawing/2014/main" id="{785B50EA-33CC-4459-8FB9-AFE322D7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657600"/>
            <a:ext cx="5199062" cy="28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smic rays">
            <a:extLst>
              <a:ext uri="{FF2B5EF4-FFF2-40B4-BE49-F238E27FC236}">
                <a16:creationId xmlns:a16="http://schemas.microsoft.com/office/drawing/2014/main" id="{04636252-A1C6-46C5-AD13-DB1975FA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06" y="3622106"/>
            <a:ext cx="5199062" cy="2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</p:spPr>
            <p:txBody>
              <a:bodyPr>
                <a:normAutofit/>
              </a:bodyPr>
              <a:lstStyle/>
              <a:p>
                <a:r>
                  <a:rPr lang="en-GB" sz="3200" dirty="0">
                    <a:solidFill>
                      <a:schemeClr val="tx1"/>
                    </a:solidFill>
                  </a:rPr>
                  <a:t>How different can the means be before we conclude that there is a significant variation?</a:t>
                </a:r>
              </a:p>
              <a:p>
                <a:endParaRPr lang="en-GB" sz="3200" dirty="0">
                  <a:solidFill>
                    <a:schemeClr val="tx1"/>
                  </a:solidFill>
                </a:endParaRPr>
              </a:p>
              <a:p>
                <a:r>
                  <a:rPr lang="en-GB" sz="3200" dirty="0">
                    <a:solidFill>
                      <a:schemeClr val="tx1"/>
                    </a:solidFill>
                  </a:rPr>
                  <a:t>We conclude that they are significantly different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&gt;5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GB" sz="2800" dirty="0">
                    <a:solidFill>
                      <a:schemeClr val="tx1"/>
                    </a:solidFill>
                  </a:rPr>
                  <a:t>Otherwise, there is not enough evidence to suggest this wasn’t just a coincidence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451230"/>
                <a:ext cx="9800733" cy="5135671"/>
              </a:xfrm>
              <a:blipFill>
                <a:blip r:embed="rId2"/>
                <a:stretch>
                  <a:fillRect l="-995" r="-1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A07B35-09C6-320D-3AC3-B4DCE4DA6B22}"/>
              </a:ext>
            </a:extLst>
          </p:cNvPr>
          <p:cNvSpPr/>
          <p:nvPr/>
        </p:nvSpPr>
        <p:spPr>
          <a:xfrm>
            <a:off x="706846" y="4427621"/>
            <a:ext cx="1699470" cy="5614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3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52" y="1652337"/>
                <a:ext cx="9800733" cy="5205662"/>
              </a:xfrm>
            </p:spPr>
            <p:txBody>
              <a:bodyPr>
                <a:normAutofit/>
              </a:bodyPr>
              <a:lstStyle/>
              <a:p>
                <a:r>
                  <a:rPr lang="en-GB" sz="3000" dirty="0">
                    <a:solidFill>
                      <a:schemeClr val="tx1"/>
                    </a:solidFill>
                  </a:rPr>
                  <a:t>Find the average (μ) and standard deviation (</a:t>
                </a:r>
                <a:r>
                  <a:rPr lang="el-GR" sz="3000" dirty="0">
                    <a:solidFill>
                      <a:schemeClr val="tx1"/>
                    </a:solidFill>
                  </a:rPr>
                  <a:t>σ</a:t>
                </a:r>
                <a:r>
                  <a:rPr lang="en-GB" sz="3000" dirty="0">
                    <a:solidFill>
                      <a:schemeClr val="tx1"/>
                    </a:solidFill>
                  </a:rPr>
                  <a:t>) of each week</a:t>
                </a:r>
              </a:p>
              <a:p>
                <a:pPr lvl="1"/>
                <a:r>
                  <a:rPr lang="en-GB" sz="2600" dirty="0">
                    <a:solidFill>
                      <a:schemeClr val="tx1"/>
                    </a:solidFill>
                  </a:rPr>
                  <a:t>Use the formulas AVERAGE() and STDEV.P()</a:t>
                </a:r>
              </a:p>
              <a:p>
                <a:r>
                  <a:rPr lang="en-GB" sz="2800" dirty="0">
                    <a:solidFill>
                      <a:schemeClr val="tx1"/>
                    </a:solidFill>
                  </a:rPr>
                  <a:t>Calculate the difference in means and overall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GB" sz="3000" dirty="0">
                  <a:solidFill>
                    <a:schemeClr val="tx1"/>
                  </a:solidFill>
                </a:endParaRPr>
              </a:p>
              <a:p>
                <a:r>
                  <a:rPr lang="en-GB" sz="3000" dirty="0">
                    <a:solidFill>
                      <a:schemeClr val="tx1"/>
                    </a:solidFill>
                  </a:rPr>
                  <a:t>Conclude whether there is a significant seasonal variation in the number of cosmic rays received</a:t>
                </a:r>
              </a:p>
              <a:p>
                <a:pPr lvl="1"/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516A6-E143-46DE-84A7-04E5D0AC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652337"/>
                <a:ext cx="9800733" cy="5205662"/>
              </a:xfrm>
              <a:blipFill>
                <a:blip r:embed="rId2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</p:spTree>
    <p:extLst>
      <p:ext uri="{BB962C8B-B14F-4D97-AF65-F5344CB8AC3E}">
        <p14:creationId xmlns:p14="http://schemas.microsoft.com/office/powerpoint/2010/main" val="19089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16A6-E143-46DE-84A7-04E5D0AC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4" y="1627430"/>
            <a:ext cx="9800733" cy="4821235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tx1"/>
                </a:solidFill>
              </a:rPr>
              <a:t>Think of a project to investigate using HiSPARC data</a:t>
            </a:r>
          </a:p>
          <a:p>
            <a:r>
              <a:rPr lang="en-GB" sz="3000" dirty="0">
                <a:solidFill>
                  <a:schemeClr val="tx1"/>
                </a:solidFill>
              </a:rPr>
              <a:t>Previous research has included: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Day/Night, Latitude, Longitude, Altitude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Effects of humidity, temperature, lightning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Effects of eclipses and the Moon, solar cycle…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xbyrne.github.io/</a:t>
            </a:r>
            <a:r>
              <a:rPr lang="en-GB" sz="2800" dirty="0" err="1">
                <a:solidFill>
                  <a:schemeClr val="tx1"/>
                </a:solidFill>
              </a:rPr>
              <a:t>hisparc</a:t>
            </a:r>
            <a:r>
              <a:rPr lang="en-GB" sz="2800" dirty="0">
                <a:solidFill>
                  <a:schemeClr val="tx1"/>
                </a:solidFill>
              </a:rPr>
              <a:t>/links.html for more</a:t>
            </a:r>
          </a:p>
          <a:p>
            <a:r>
              <a:rPr lang="en-GB" sz="3000" dirty="0">
                <a:solidFill>
                  <a:schemeClr val="tx1"/>
                </a:solidFill>
              </a:rPr>
              <a:t>Be creative! Can work in groups or solo</a:t>
            </a:r>
          </a:p>
          <a:p>
            <a:r>
              <a:rPr lang="en-GB" sz="3000" dirty="0">
                <a:solidFill>
                  <a:schemeClr val="tx1"/>
                </a:solidFill>
              </a:rPr>
              <a:t>HiSPARC conference in the summer…?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633663" y="633662"/>
            <a:ext cx="5462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4083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872368-28C5-FA74-9645-671B53F1DFB0}"/>
              </a:ext>
            </a:extLst>
          </p:cNvPr>
          <p:cNvGrpSpPr/>
          <p:nvPr/>
        </p:nvGrpSpPr>
        <p:grpSpPr>
          <a:xfrm>
            <a:off x="1433423" y="535328"/>
            <a:ext cx="9645575" cy="5787344"/>
            <a:chOff x="759655" y="528528"/>
            <a:chExt cx="9645575" cy="5787344"/>
          </a:xfrm>
        </p:grpSpPr>
        <p:pic>
          <p:nvPicPr>
            <p:cNvPr id="7" name="Google Shape;171;p23">
              <a:extLst>
                <a:ext uri="{FF2B5EF4-FFF2-40B4-BE49-F238E27FC236}">
                  <a16:creationId xmlns:a16="http://schemas.microsoft.com/office/drawing/2014/main" id="{0AA99D8F-7535-8B9F-A471-C7BD310BC62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59655" y="528528"/>
              <a:ext cx="9645575" cy="5787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72;p23">
              <a:extLst>
                <a:ext uri="{FF2B5EF4-FFF2-40B4-BE49-F238E27FC236}">
                  <a16:creationId xmlns:a16="http://schemas.microsoft.com/office/drawing/2014/main" id="{77039CC8-86A8-7972-AAEF-F8DA7870D71C}"/>
                </a:ext>
              </a:extLst>
            </p:cNvPr>
            <p:cNvSpPr/>
            <p:nvPr/>
          </p:nvSpPr>
          <p:spPr>
            <a:xfrm>
              <a:off x="9073561" y="528528"/>
              <a:ext cx="13283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B3EAE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muons</a:t>
              </a:r>
              <a:endParaRPr/>
            </a:p>
          </p:txBody>
        </p:sp>
        <p:sp>
          <p:nvSpPr>
            <p:cNvPr id="9" name="Google Shape;173;p23">
              <a:extLst>
                <a:ext uri="{FF2B5EF4-FFF2-40B4-BE49-F238E27FC236}">
                  <a16:creationId xmlns:a16="http://schemas.microsoft.com/office/drawing/2014/main" id="{663FDD8D-F719-A78E-98A4-9F940BD298F2}"/>
                </a:ext>
              </a:extLst>
            </p:cNvPr>
            <p:cNvSpPr/>
            <p:nvPr/>
          </p:nvSpPr>
          <p:spPr>
            <a:xfrm>
              <a:off x="8526415" y="928406"/>
              <a:ext cx="18754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dirty="0">
                  <a:solidFill>
                    <a:srgbClr val="362C9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detectors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48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889BADC-1997-46D8-BF47-CD1EF34D27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10857" r="10857"/>
          <a:stretch/>
        </p:blipFill>
        <p:spPr bwMode="auto">
          <a:xfrm>
            <a:off x="800556" y="948822"/>
            <a:ext cx="3337560" cy="4956048"/>
          </a:xfrm>
          <a:custGeom>
            <a:avLst/>
            <a:gdLst>
              <a:gd name="connsiteX0" fmla="*/ 384420 w 3337560"/>
              <a:gd name="connsiteY0" fmla="*/ 0 h 4956048"/>
              <a:gd name="connsiteX1" fmla="*/ 3337560 w 3337560"/>
              <a:gd name="connsiteY1" fmla="*/ 0 h 4956048"/>
              <a:gd name="connsiteX2" fmla="*/ 3337560 w 3337560"/>
              <a:gd name="connsiteY2" fmla="*/ 4571628 h 4956048"/>
              <a:gd name="connsiteX3" fmla="*/ 2953140 w 3337560"/>
              <a:gd name="connsiteY3" fmla="*/ 4956048 h 4956048"/>
              <a:gd name="connsiteX4" fmla="*/ 0 w 3337560"/>
              <a:gd name="connsiteY4" fmla="*/ 4956048 h 4956048"/>
              <a:gd name="connsiteX5" fmla="*/ 0 w 3337560"/>
              <a:gd name="connsiteY5" fmla="*/ 384420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37560" h="4956048">
                <a:moveTo>
                  <a:pt x="384420" y="0"/>
                </a:moveTo>
                <a:lnTo>
                  <a:pt x="3337560" y="0"/>
                </a:lnTo>
                <a:lnTo>
                  <a:pt x="3337560" y="4571628"/>
                </a:lnTo>
                <a:lnTo>
                  <a:pt x="2953140" y="4956048"/>
                </a:lnTo>
                <a:lnTo>
                  <a:pt x="0" y="4956048"/>
                </a:lnTo>
                <a:lnTo>
                  <a:pt x="0" y="3844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C88B69-37AC-47B1-B917-015257E45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3233" y="1458779"/>
            <a:ext cx="6532107" cy="17164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…not rays</a:t>
            </a:r>
          </a:p>
          <a:p>
            <a:r>
              <a:rPr lang="en-US" sz="2800" dirty="0">
                <a:solidFill>
                  <a:schemeClr val="tx1"/>
                </a:solidFill>
              </a:rPr>
              <a:t>Particles moving at &gt;0.99</a:t>
            </a:r>
            <a:r>
              <a:rPr lang="en-US" sz="2800" i="1" dirty="0">
                <a:solidFill>
                  <a:schemeClr val="tx1"/>
                </a:solidFill>
              </a:rPr>
              <a:t>c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Energy 40,000,000 x LHC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EE3899A-A062-5A7A-182A-EC4A0BB400EB}"/>
              </a:ext>
            </a:extLst>
          </p:cNvPr>
          <p:cNvSpPr txBox="1">
            <a:spLocks/>
          </p:cNvSpPr>
          <p:nvPr/>
        </p:nvSpPr>
        <p:spPr>
          <a:xfrm>
            <a:off x="4138118" y="404536"/>
            <a:ext cx="7502339" cy="1088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What are Cosmic Rays?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66FC9A0-7FE4-BA01-65A0-3EF356274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050431"/>
              </p:ext>
            </p:extLst>
          </p:nvPr>
        </p:nvGraphicFramePr>
        <p:xfrm>
          <a:off x="4687436" y="3264141"/>
          <a:ext cx="5125768" cy="3585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68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8D721-B2BE-40CB-BB26-AF21EC2AE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4796" y="608004"/>
            <a:ext cx="6017204" cy="4711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Background radiation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Carbon dating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Solar Wind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37AB6-AE71-660B-09C2-35437FC36A50}"/>
              </a:ext>
            </a:extLst>
          </p:cNvPr>
          <p:cNvSpPr txBox="1"/>
          <p:nvPr/>
        </p:nvSpPr>
        <p:spPr>
          <a:xfrm>
            <a:off x="5714553" y="5234333"/>
            <a:ext cx="3817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Examples</a:t>
            </a:r>
          </a:p>
        </p:txBody>
      </p:sp>
      <p:pic>
        <p:nvPicPr>
          <p:cNvPr id="4" name="Picture 3" descr="A diagram of different types of food&#10;&#10;Description automatically generated">
            <a:extLst>
              <a:ext uri="{FF2B5EF4-FFF2-40B4-BE49-F238E27FC236}">
                <a16:creationId xmlns:a16="http://schemas.microsoft.com/office/drawing/2014/main" id="{6C93E5B3-19D4-7D51-2DEC-B5EF122A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9" y="44619"/>
            <a:ext cx="5781675" cy="5753100"/>
          </a:xfrm>
          <a:prstGeom prst="rect">
            <a:avLst/>
          </a:prstGeom>
        </p:spPr>
      </p:pic>
      <p:pic>
        <p:nvPicPr>
          <p:cNvPr id="7" name="Picture 6" descr="A planet with a bright light coming out of it&#10;&#10;Description automatically generated with medium confidence">
            <a:extLst>
              <a:ext uri="{FF2B5EF4-FFF2-40B4-BE49-F238E27FC236}">
                <a16:creationId xmlns:a16="http://schemas.microsoft.com/office/drawing/2014/main" id="{32FD8647-22F7-956E-AAA7-FF544A67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781" y="0"/>
            <a:ext cx="6657219" cy="37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uilding with a red roof and green lights in the sky&#10;&#10;Description automatically generated">
            <a:extLst>
              <a:ext uri="{FF2B5EF4-FFF2-40B4-BE49-F238E27FC236}">
                <a16:creationId xmlns:a16="http://schemas.microsoft.com/office/drawing/2014/main" id="{95D0FAFB-AA26-8195-8AFC-3C2D8F14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2: Schematic of electron excitation and relaxation in EDS spectroscopy....  | Download Scientific Diagram">
            <a:extLst>
              <a:ext uri="{FF2B5EF4-FFF2-40B4-BE49-F238E27FC236}">
                <a16:creationId xmlns:a16="http://schemas.microsoft.com/office/drawing/2014/main" id="{384D0E30-BD6E-47B2-9660-95D960D5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1748"/>
            <a:ext cx="6222455" cy="290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57419-3EFB-4494-8500-D587FFB10D93}"/>
              </a:ext>
            </a:extLst>
          </p:cNvPr>
          <p:cNvSpPr txBox="1"/>
          <p:nvPr/>
        </p:nvSpPr>
        <p:spPr>
          <a:xfrm>
            <a:off x="121385" y="4429187"/>
            <a:ext cx="7268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A4597-C63A-739C-FFE3-50249421A35A}"/>
              </a:ext>
            </a:extLst>
          </p:cNvPr>
          <p:cNvSpPr txBox="1"/>
          <p:nvPr/>
        </p:nvSpPr>
        <p:spPr>
          <a:xfrm>
            <a:off x="1515615" y="5645101"/>
            <a:ext cx="7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baseline="30000" dirty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5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ge result for cosmic rays">
            <a:extLst>
              <a:ext uri="{FF2B5EF4-FFF2-40B4-BE49-F238E27FC236}">
                <a16:creationId xmlns:a16="http://schemas.microsoft.com/office/drawing/2014/main" id="{C49553A5-696F-4A37-B677-DFFBF4C2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6022"/>
            <a:ext cx="5199062" cy="28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862731-599B-F65C-71C6-2CF7AB03EBBB}"/>
              </a:ext>
            </a:extLst>
          </p:cNvPr>
          <p:cNvSpPr txBox="1">
            <a:spLocks/>
          </p:cNvSpPr>
          <p:nvPr/>
        </p:nvSpPr>
        <p:spPr>
          <a:xfrm>
            <a:off x="5776962" y="5520522"/>
            <a:ext cx="6086505" cy="1385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</a:rPr>
              <a:t>Muon Creation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F1AFE5-73EF-4BDD-A1BA-71E4EF15BE1C}"/>
              </a:ext>
            </a:extLst>
          </p:cNvPr>
          <p:cNvSpPr txBox="1">
            <a:spLocks/>
          </p:cNvSpPr>
          <p:nvPr/>
        </p:nvSpPr>
        <p:spPr>
          <a:xfrm>
            <a:off x="529391" y="384602"/>
            <a:ext cx="6916664" cy="3273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Collision also produces pions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r>
              <a:rPr lang="en-US" sz="3200" dirty="0">
                <a:solidFill>
                  <a:schemeClr val="tx1"/>
                </a:solidFill>
              </a:rPr>
              <a:t>Pions decay into muons (</a:t>
            </a:r>
            <a:r>
              <a:rPr lang="el-GR" sz="3200" dirty="0">
                <a:solidFill>
                  <a:schemeClr val="tx1"/>
                </a:solidFill>
              </a:rPr>
              <a:t>μ</a:t>
            </a:r>
            <a:r>
              <a:rPr lang="en-GB" sz="3200" baseline="30000" dirty="0">
                <a:solidFill>
                  <a:schemeClr val="tx1"/>
                </a:solidFill>
              </a:rPr>
              <a:t>-</a:t>
            </a:r>
            <a:r>
              <a:rPr lang="en-GB" sz="3200" dirty="0">
                <a:solidFill>
                  <a:schemeClr val="tx1"/>
                </a:solidFill>
              </a:rPr>
              <a:t>) etc.</a:t>
            </a:r>
            <a:br>
              <a:rPr lang="en-GB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The muons are how HiSPARC detectors record cosmic rays</a:t>
            </a:r>
          </a:p>
        </p:txBody>
      </p:sp>
      <p:pic>
        <p:nvPicPr>
          <p:cNvPr id="11" name="Content Placeholder 10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A573273F-0034-B9D6-EFE5-6EC7E3289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08758" y="0"/>
            <a:ext cx="4283242" cy="5690198"/>
          </a:xfrm>
        </p:spPr>
      </p:pic>
    </p:spTree>
    <p:extLst>
      <p:ext uri="{BB962C8B-B14F-4D97-AF65-F5344CB8AC3E}">
        <p14:creationId xmlns:p14="http://schemas.microsoft.com/office/powerpoint/2010/main" val="186449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833FD-F160-41C1-9ED3-3B3109B1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81" y="2924988"/>
            <a:ext cx="9837213" cy="3001076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PMT: photomultiplier tube: photon to electrical signal</a:t>
            </a:r>
            <a:br>
              <a:rPr lang="en-GB" sz="2800" dirty="0">
                <a:solidFill>
                  <a:schemeClr val="tx1"/>
                </a:solidFill>
              </a:rPr>
            </a:br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HiSPARC box records time (~ns); GPS records location</a:t>
            </a:r>
          </a:p>
        </p:txBody>
      </p:sp>
      <p:pic>
        <p:nvPicPr>
          <p:cNvPr id="2052" name="Picture 4" descr="Image result for hisparc">
            <a:extLst>
              <a:ext uri="{FF2B5EF4-FFF2-40B4-BE49-F238E27FC236}">
                <a16:creationId xmlns:a16="http://schemas.microsoft.com/office/drawing/2014/main" id="{6EABA549-619E-48A6-83C7-EED63637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94" y="629717"/>
            <a:ext cx="5383237" cy="27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2: Schematic of electron excitation and relaxation in EDS spectroscopy....  | Download Scientific Diagram">
            <a:extLst>
              <a:ext uri="{FF2B5EF4-FFF2-40B4-BE49-F238E27FC236}">
                <a16:creationId xmlns:a16="http://schemas.microsoft.com/office/drawing/2014/main" id="{638D52AF-1788-453A-898B-B0919C74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2" y="374518"/>
            <a:ext cx="6026761" cy="2814852"/>
          </a:xfrm>
          <a:prstGeom prst="rect">
            <a:avLst/>
          </a:prstGeom>
          <a:noFill/>
          <a:ln w="28575">
            <a:solidFill>
              <a:srgbClr val="2687B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29F9C-97D3-423D-BEF6-8BC0F2CE97E6}"/>
              </a:ext>
            </a:extLst>
          </p:cNvPr>
          <p:cNvSpPr txBox="1"/>
          <p:nvPr/>
        </p:nvSpPr>
        <p:spPr>
          <a:xfrm>
            <a:off x="536341" y="826987"/>
            <a:ext cx="51934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9BB28-6D4A-47EC-8B49-1A49057EFEC9}"/>
              </a:ext>
            </a:extLst>
          </p:cNvPr>
          <p:cNvSpPr txBox="1"/>
          <p:nvPr/>
        </p:nvSpPr>
        <p:spPr>
          <a:xfrm>
            <a:off x="1804373" y="2003543"/>
            <a:ext cx="7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baseline="30000" dirty="0"/>
              <a:t>-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2C93D9-3894-4322-B36E-296BB316C5EB}"/>
              </a:ext>
            </a:extLst>
          </p:cNvPr>
          <p:cNvCxnSpPr>
            <a:cxnSpLocks/>
          </p:cNvCxnSpPr>
          <p:nvPr/>
        </p:nvCxnSpPr>
        <p:spPr>
          <a:xfrm flipH="1">
            <a:off x="6375233" y="1319416"/>
            <a:ext cx="327577" cy="0"/>
          </a:xfrm>
          <a:prstGeom prst="line">
            <a:avLst/>
          </a:prstGeom>
          <a:ln w="28575">
            <a:solidFill>
              <a:srgbClr val="268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C96709-1598-CFA3-4BD7-1464784D42C1}"/>
              </a:ext>
            </a:extLst>
          </p:cNvPr>
          <p:cNvSpPr txBox="1">
            <a:spLocks/>
          </p:cNvSpPr>
          <p:nvPr/>
        </p:nvSpPr>
        <p:spPr>
          <a:xfrm>
            <a:off x="452516" y="5338211"/>
            <a:ext cx="6086505" cy="1385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</a:rPr>
              <a:t>Muon Detection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0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oat on a dock&#10;&#10;Description automatically generated">
            <a:extLst>
              <a:ext uri="{FF2B5EF4-FFF2-40B4-BE49-F238E27FC236}">
                <a16:creationId xmlns:a16="http://schemas.microsoft.com/office/drawing/2014/main" id="{295E2174-451E-12A1-25C3-5890AC71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78" y="0"/>
            <a:ext cx="8185043" cy="476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C7F49-E8D8-69C3-D209-00822D835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"/>
          <a:stretch/>
        </p:blipFill>
        <p:spPr>
          <a:xfrm>
            <a:off x="0" y="1910970"/>
            <a:ext cx="6481011" cy="4947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9B42DE4-8854-3E98-B72A-C9732D86E06D}"/>
              </a:ext>
            </a:extLst>
          </p:cNvPr>
          <p:cNvGrpSpPr/>
          <p:nvPr/>
        </p:nvGrpSpPr>
        <p:grpSpPr>
          <a:xfrm>
            <a:off x="7393018" y="2277979"/>
            <a:ext cx="4798982" cy="4592053"/>
            <a:chOff x="7393018" y="2277979"/>
            <a:chExt cx="4798982" cy="4592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B62D39-80A3-8AEF-CEE6-0404D1C22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90"/>
            <a:stretch/>
          </p:blipFill>
          <p:spPr>
            <a:xfrm>
              <a:off x="7393018" y="2277979"/>
              <a:ext cx="4798982" cy="4592053"/>
            </a:xfrm>
            <a:prstGeom prst="rect">
              <a:avLst/>
            </a:prstGeom>
          </p:spPr>
        </p:pic>
        <p:pic>
          <p:nvPicPr>
            <p:cNvPr id="10" name="Picture 9" descr="A logo of a university&#10;&#10;Description automatically generated">
              <a:extLst>
                <a:ext uri="{FF2B5EF4-FFF2-40B4-BE49-F238E27FC236}">
                  <a16:creationId xmlns:a16="http://schemas.microsoft.com/office/drawing/2014/main" id="{49906C15-3B81-76E1-29BE-2A3B60F1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6500" y="2855996"/>
              <a:ext cx="2095500" cy="2076450"/>
            </a:xfrm>
            <a:prstGeom prst="rect">
              <a:avLst/>
            </a:prstGeom>
          </p:spPr>
        </p:pic>
        <p:pic>
          <p:nvPicPr>
            <p:cNvPr id="12" name="Picture 11" descr="A red and grey logo&#10;&#10;Description automatically generated">
              <a:extLst>
                <a:ext uri="{FF2B5EF4-FFF2-40B4-BE49-F238E27FC236}">
                  <a16:creationId xmlns:a16="http://schemas.microsoft.com/office/drawing/2014/main" id="{63FD157A-1EB1-6B60-FF95-7185FCF9F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0784" y="5576135"/>
              <a:ext cx="2371725" cy="74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9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16A6-E143-46DE-84A7-04E5D0AC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84" y="1329298"/>
            <a:ext cx="9336610" cy="5135671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Summer-winter data at:		 bit.ly/</a:t>
            </a:r>
            <a:r>
              <a:rPr lang="en-GB" sz="3200" dirty="0" err="1">
                <a:solidFill>
                  <a:schemeClr val="tx1"/>
                </a:solidFill>
              </a:rPr>
              <a:t>HiSPARC_ch</a:t>
            </a:r>
            <a:endParaRPr lang="en-GB" sz="3200" dirty="0">
              <a:solidFill>
                <a:schemeClr val="tx1"/>
              </a:solidFill>
            </a:endParaRPr>
          </a:p>
          <a:p>
            <a:r>
              <a:rPr lang="en-GB" sz="3000" dirty="0">
                <a:solidFill>
                  <a:schemeClr val="tx1"/>
                </a:solidFill>
              </a:rPr>
              <a:t>File &gt; Download &gt; Microsoft Excel (.xlsx)</a:t>
            </a:r>
          </a:p>
          <a:p>
            <a:r>
              <a:rPr lang="en-GB" sz="3000" dirty="0">
                <a:solidFill>
                  <a:schemeClr val="tx1"/>
                </a:solidFill>
              </a:rPr>
              <a:t>Fetch missing data from:     data.hisparc.nl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From 13001: Bristol University</a:t>
            </a:r>
          </a:p>
          <a:p>
            <a:r>
              <a:rPr lang="en-GB" sz="3000" dirty="0">
                <a:solidFill>
                  <a:schemeClr val="tx1"/>
                </a:solidFill>
              </a:rPr>
              <a:t>Find the sum of each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1DCBD-1F2C-B159-0CB1-4A122EC5DEF8}"/>
              </a:ext>
            </a:extLst>
          </p:cNvPr>
          <p:cNvSpPr txBox="1"/>
          <p:nvPr/>
        </p:nvSpPr>
        <p:spPr>
          <a:xfrm>
            <a:off x="401052" y="697831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HiSPARC Data – Summer-Winter Variation?</a:t>
            </a:r>
          </a:p>
        </p:txBody>
      </p:sp>
    </p:spTree>
    <p:extLst>
      <p:ext uri="{BB962C8B-B14F-4D97-AF65-F5344CB8AC3E}">
        <p14:creationId xmlns:p14="http://schemas.microsoft.com/office/powerpoint/2010/main" val="31079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6A3F3C-13C2-B2CE-5794-C7860DE5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292" y="1701511"/>
            <a:ext cx="5415406" cy="3615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EA83C-2925-76C7-8987-595B2F05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" y="1701511"/>
            <a:ext cx="5415406" cy="3615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E31465-8443-1763-7F6D-D9CD5D586158}"/>
              </a:ext>
            </a:extLst>
          </p:cNvPr>
          <p:cNvSpPr txBox="1"/>
          <p:nvPr/>
        </p:nvSpPr>
        <p:spPr>
          <a:xfrm>
            <a:off x="401052" y="681789"/>
            <a:ext cx="11670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the conclusion?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E19CA-0406-A70A-9891-544F203CC65C}"/>
              </a:ext>
            </a:extLst>
          </p:cNvPr>
          <p:cNvSpPr txBox="1"/>
          <p:nvPr/>
        </p:nvSpPr>
        <p:spPr>
          <a:xfrm>
            <a:off x="1402489" y="2029329"/>
            <a:ext cx="13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Summer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3BE64-192A-9415-46B6-E13CB080DC41}"/>
              </a:ext>
            </a:extLst>
          </p:cNvPr>
          <p:cNvSpPr txBox="1"/>
          <p:nvPr/>
        </p:nvSpPr>
        <p:spPr>
          <a:xfrm>
            <a:off x="3319520" y="2747032"/>
            <a:ext cx="13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Winter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4A530E-6CB0-EAAD-9BD4-EF1C7945C864}"/>
                  </a:ext>
                </a:extLst>
              </p:cNvPr>
              <p:cNvSpPr txBox="1"/>
              <p:nvPr/>
            </p:nvSpPr>
            <p:spPr>
              <a:xfrm>
                <a:off x="401052" y="5452595"/>
                <a:ext cx="1037924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Need to compare difference in means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3200" dirty="0"/>
                  <a:t> to overall variation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4A530E-6CB0-EAAD-9BD4-EF1C7945C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5452595"/>
                <a:ext cx="10379243" cy="1077218"/>
              </a:xfrm>
              <a:prstGeom prst="rect">
                <a:avLst/>
              </a:prstGeom>
              <a:blipFill>
                <a:blip r:embed="rId4"/>
                <a:stretch>
                  <a:fillRect l="-1528" t="-7910" b="-16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64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XanByr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1073</TotalTime>
  <Words>476</Words>
  <Application>Microsoft Office PowerPoint</Application>
  <PresentationFormat>Widescreen</PresentationFormat>
  <Paragraphs>73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Bahnschrift</vt:lpstr>
      <vt:lpstr>Calibri</vt:lpstr>
      <vt:lpstr>Cambria Math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HiSPARC Project</dc:title>
  <dc:creator>Alex Byrne</dc:creator>
  <cp:lastModifiedBy>Alex Byrne</cp:lastModifiedBy>
  <cp:revision>2</cp:revision>
  <dcterms:created xsi:type="dcterms:W3CDTF">2019-09-16T14:32:08Z</dcterms:created>
  <dcterms:modified xsi:type="dcterms:W3CDTF">2023-09-06T19:22:43Z</dcterms:modified>
</cp:coreProperties>
</file>